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4"/>
  </p:handoutMasterIdLst>
  <p:sldIdLst>
    <p:sldId id="270" r:id="rId2"/>
    <p:sldId id="257" r:id="rId3"/>
    <p:sldId id="258" r:id="rId4"/>
    <p:sldId id="259" r:id="rId5"/>
    <p:sldId id="269" r:id="rId6"/>
    <p:sldId id="260" r:id="rId7"/>
    <p:sldId id="261" r:id="rId8"/>
    <p:sldId id="262" r:id="rId9"/>
    <p:sldId id="268" r:id="rId10"/>
    <p:sldId id="264" r:id="rId11"/>
    <p:sldId id="267" r:id="rId12"/>
    <p:sldId id="271" r:id="rId13"/>
  </p:sldIdLst>
  <p:sldSz cx="9144000" cy="6858000" type="screen4x3"/>
  <p:notesSz cx="6858000" cy="9144000"/>
  <p:custDataLst>
    <p:tags r:id="rId1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78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6069B856-EE86-448D-AACB-CBDBEBE25229}" type="datetimeFigureOut">
              <a:rPr lang="en-US"/>
              <a:pPr>
                <a:defRPr/>
              </a:pPr>
              <a:t>2/22/2010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A86A0BE2-9B2A-4460-A2AE-4FAB0AE038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A2EFAD-BEB1-425A-B291-C62078A818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5E9B87-4134-4345-BF00-554B8DED86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A20453-A102-4E04-BEB7-667E73FB15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5B60AD-530B-4B2B-A8A3-E236E4CC07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27C22B-7D98-4BB0-8B4F-7F99DD149A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15C4C0-2BD3-4D39-B68D-E6552A12FD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879C09-0CD5-4F9A-A6A2-D47C701242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49A0EE-AE52-40A8-8AB0-98E34D4662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99EC99-3D1C-4EDA-99C1-D847E1832B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E898D4-3D25-4C48-94B7-5F6B5B2933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A943E1-87C5-4BE7-BDD5-A317E1FC04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82C528-4A6A-4272-84D4-EC76F8B093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3F8932-3CBE-4A27-9E83-ED2B6A05EB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2D37E23-9EE1-498F-BD38-1E0EADDB21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5.xml"/><Relationship Id="rId5" Type="http://schemas.openxmlformats.org/officeDocument/2006/relationships/image" Target="../media/image5.wmf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Revolution of the Earth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0"/>
            <a:ext cx="2895600" cy="3276600"/>
          </a:xfrm>
        </p:spPr>
        <p:txBody>
          <a:bodyPr/>
          <a:lstStyle/>
          <a:p>
            <a:pPr eaLnBrk="1" hangingPunct="1"/>
            <a:r>
              <a:rPr lang="en-US" smtClean="0"/>
              <a:t>Neither tilted toward or away from the sun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sp>
        <p:nvSpPr>
          <p:cNvPr id="19468" name="Rectangle 12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0"/>
            <a:ext cx="4038600" cy="5897563"/>
          </a:xfrm>
        </p:spPr>
        <p:txBody>
          <a:bodyPr/>
          <a:lstStyle/>
          <a:p>
            <a:pPr eaLnBrk="1" hangingPunct="1"/>
            <a:r>
              <a:rPr lang="en-US" smtClean="0"/>
              <a:t>Hemisphere gets “medium amount” of direct light</a:t>
            </a:r>
          </a:p>
        </p:txBody>
      </p:sp>
      <p:cxnSp>
        <p:nvCxnSpPr>
          <p:cNvPr id="13" name="Straight Connector 12"/>
          <p:cNvCxnSpPr/>
          <p:nvPr/>
        </p:nvCxnSpPr>
        <p:spPr>
          <a:xfrm rot="5400000">
            <a:off x="-152399" y="3429000"/>
            <a:ext cx="6858000" cy="31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1143000" y="1752600"/>
            <a:ext cx="6629400" cy="4724400"/>
            <a:chOff x="720" y="1104"/>
            <a:chExt cx="4176" cy="2976"/>
          </a:xfrm>
        </p:grpSpPr>
        <p:pic>
          <p:nvPicPr>
            <p:cNvPr id="11270" name="Picture 13" descr="seasons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20" y="1104"/>
              <a:ext cx="4176" cy="29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271" name="Line 14"/>
            <p:cNvSpPr>
              <a:spLocks noChangeShapeType="1"/>
            </p:cNvSpPr>
            <p:nvPr/>
          </p:nvSpPr>
          <p:spPr bwMode="auto">
            <a:xfrm>
              <a:off x="912" y="1104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272" name="Group 17"/>
            <p:cNvGrpSpPr>
              <a:grpSpLocks/>
            </p:cNvGrpSpPr>
            <p:nvPr/>
          </p:nvGrpSpPr>
          <p:grpSpPr bwMode="auto">
            <a:xfrm>
              <a:off x="720" y="3264"/>
              <a:ext cx="384" cy="816"/>
              <a:chOff x="720" y="3264"/>
              <a:chExt cx="384" cy="816"/>
            </a:xfrm>
          </p:grpSpPr>
          <p:sp>
            <p:nvSpPr>
              <p:cNvPr id="11273" name="Line 15"/>
              <p:cNvSpPr>
                <a:spLocks noChangeShapeType="1"/>
              </p:cNvSpPr>
              <p:nvPr/>
            </p:nvSpPr>
            <p:spPr bwMode="auto">
              <a:xfrm>
                <a:off x="864" y="4080"/>
                <a:ext cx="24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74" name="Line 16"/>
              <p:cNvSpPr>
                <a:spLocks noChangeShapeType="1"/>
              </p:cNvSpPr>
              <p:nvPr/>
            </p:nvSpPr>
            <p:spPr bwMode="auto">
              <a:xfrm flipV="1">
                <a:off x="720" y="3264"/>
                <a:ext cx="0" cy="6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9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228600"/>
            <a:ext cx="3810000" cy="6629400"/>
          </a:xfrm>
        </p:spPr>
        <p:txBody>
          <a:bodyPr/>
          <a:lstStyle/>
          <a:p>
            <a:pPr eaLnBrk="1" hangingPunct="1"/>
            <a:r>
              <a:rPr lang="en-US" sz="2800" smtClean="0"/>
              <a:t>Southern Hemisphere?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114800" y="457200"/>
            <a:ext cx="5029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800"/>
              <a:t>  Seasons are opposite</a:t>
            </a:r>
          </a:p>
        </p:txBody>
      </p:sp>
      <p:cxnSp>
        <p:nvCxnSpPr>
          <p:cNvPr id="8" name="Straight Connector 7"/>
          <p:cNvCxnSpPr/>
          <p:nvPr/>
        </p:nvCxnSpPr>
        <p:spPr>
          <a:xfrm rot="5400000">
            <a:off x="-495300" y="3390900"/>
            <a:ext cx="68580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632" name="Picture 8" descr="08opposite-hemispheres-flashlight-sm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8600" y="1982788"/>
            <a:ext cx="8686800" cy="4875212"/>
          </a:xfr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304800" y="304800"/>
            <a:ext cx="38100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/>
              <a:t>Summary: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Revolution of the Earth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Definition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Direction</a:t>
            </a:r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/>
            <a:r>
              <a:rPr lang="en-US" smtClean="0"/>
              <a:t>Time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038600" cy="5029200"/>
          </a:xfrm>
        </p:spPr>
        <p:txBody>
          <a:bodyPr/>
          <a:lstStyle/>
          <a:p>
            <a:pPr eaLnBrk="1" hangingPunct="1"/>
            <a:r>
              <a:rPr lang="en-US" smtClean="0"/>
              <a:t>One trip around the sun (one orbit)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Counter-clockwise when looking down on the solar system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About 365 days </a:t>
            </a:r>
          </a:p>
          <a:p>
            <a:pPr eaLnBrk="1" hangingPunct="1">
              <a:buFontTx/>
              <a:buNone/>
            </a:pPr>
            <a:r>
              <a:rPr lang="en-US" smtClean="0"/>
              <a:t>      (1 year)</a:t>
            </a:r>
          </a:p>
          <a:p>
            <a:pPr eaLnBrk="1" hangingPunct="1">
              <a:buFontTx/>
              <a:buNone/>
            </a:pPr>
            <a:r>
              <a:rPr lang="en-US" smtClean="0"/>
              <a:t>(actually 365 ¼ days)</a:t>
            </a:r>
          </a:p>
        </p:txBody>
      </p:sp>
      <p:pic>
        <p:nvPicPr>
          <p:cNvPr id="3080" name="Picture 8" descr="j0219099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5257800"/>
            <a:ext cx="1190625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9" descr="earth_revoluti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2819400"/>
            <a:ext cx="1600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9"/>
          <p:cNvCxnSpPr/>
          <p:nvPr/>
        </p:nvCxnSpPr>
        <p:spPr>
          <a:xfrm>
            <a:off x="0" y="1219200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-190499" y="4076700"/>
            <a:ext cx="5562600" cy="31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30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0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0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30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0" dur="1000"/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6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Reason for the Seasons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2895600" cy="4525963"/>
          </a:xfrm>
        </p:spPr>
        <p:txBody>
          <a:bodyPr/>
          <a:lstStyle/>
          <a:p>
            <a:pPr eaLnBrk="1" hangingPunct="1"/>
            <a:r>
              <a:rPr lang="en-US" smtClean="0"/>
              <a:t>Is it distance</a:t>
            </a:r>
            <a:br>
              <a:rPr lang="en-US" smtClean="0"/>
            </a:br>
            <a:r>
              <a:rPr lang="en-US" smtClean="0"/>
              <a:t>from sun?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3429000" y="1600200"/>
            <a:ext cx="5257800" cy="4525963"/>
          </a:xfrm>
        </p:spPr>
        <p:txBody>
          <a:bodyPr/>
          <a:lstStyle/>
          <a:p>
            <a:pPr eaLnBrk="1" hangingPunct="1"/>
            <a:r>
              <a:rPr lang="en-US" smtClean="0"/>
              <a:t>Earth orbits in the sun in a shape called an ellipse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Ellipses can be</a:t>
            </a:r>
          </a:p>
          <a:p>
            <a:pPr eaLnBrk="1" hangingPunct="1">
              <a:buFontTx/>
              <a:buNone/>
            </a:pPr>
            <a:r>
              <a:rPr lang="en-US" smtClean="0"/>
              <a:t>                           to </a:t>
            </a:r>
          </a:p>
        </p:txBody>
      </p:sp>
      <p:sp>
        <p:nvSpPr>
          <p:cNvPr id="5127" name="Oval 7"/>
          <p:cNvSpPr>
            <a:spLocks noChangeArrowheads="1"/>
          </p:cNvSpPr>
          <p:nvPr/>
        </p:nvSpPr>
        <p:spPr bwMode="auto">
          <a:xfrm>
            <a:off x="3733800" y="4343400"/>
            <a:ext cx="2057400" cy="6858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8" name="Oval 8"/>
          <p:cNvSpPr>
            <a:spLocks noChangeArrowheads="1"/>
          </p:cNvSpPr>
          <p:nvPr/>
        </p:nvSpPr>
        <p:spPr bwMode="auto">
          <a:xfrm>
            <a:off x="6934200" y="4114800"/>
            <a:ext cx="914400" cy="914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295400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115888" y="4076700"/>
            <a:ext cx="5484812" cy="777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5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1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1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51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  <p:bldP spid="5127" grpId="0" animBg="1"/>
      <p:bldP spid="512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52400"/>
            <a:ext cx="3048000" cy="5821363"/>
          </a:xfrm>
        </p:spPr>
        <p:txBody>
          <a:bodyPr/>
          <a:lstStyle/>
          <a:p>
            <a:pPr eaLnBrk="1" hangingPunct="1"/>
            <a:r>
              <a:rPr lang="en-US" sz="2800" smtClean="0"/>
              <a:t>Earth’s Ellipse</a:t>
            </a:r>
          </a:p>
        </p:txBody>
      </p:sp>
      <p:pic>
        <p:nvPicPr>
          <p:cNvPr id="7172" name="Picture 4" descr="j02372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304800"/>
            <a:ext cx="2209800" cy="226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3352800" y="3886200"/>
            <a:ext cx="5791200" cy="2628900"/>
            <a:chOff x="720" y="2400"/>
            <a:chExt cx="3888" cy="1752"/>
          </a:xfrm>
        </p:grpSpPr>
        <p:pic>
          <p:nvPicPr>
            <p:cNvPr id="5127" name="Picture 6" descr="MCj04325690000[1]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24" y="3024"/>
              <a:ext cx="384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8" name="Picture 5" descr="MCj04325690000[1]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20" y="3072"/>
              <a:ext cx="384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9" name="Picture 9" descr="MCj04325690000[1]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592" y="3792"/>
              <a:ext cx="36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0" name="Picture 12" descr="MCj04325690000[1]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544" y="2400"/>
              <a:ext cx="384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1" name="Picture 13" descr="MCj02321720000[1]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360" y="2976"/>
              <a:ext cx="624" cy="6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32" name="Oval 14"/>
            <p:cNvSpPr>
              <a:spLocks noChangeArrowheads="1"/>
            </p:cNvSpPr>
            <p:nvPr/>
          </p:nvSpPr>
          <p:spPr bwMode="auto">
            <a:xfrm>
              <a:off x="912" y="2544"/>
              <a:ext cx="3440" cy="148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5791200" y="2819400"/>
            <a:ext cx="2971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not</a:t>
            </a:r>
          </a:p>
        </p:txBody>
      </p:sp>
      <p:cxnSp>
        <p:nvCxnSpPr>
          <p:cNvPr id="15" name="Straight Connector 14"/>
          <p:cNvCxnSpPr/>
          <p:nvPr/>
        </p:nvCxnSpPr>
        <p:spPr>
          <a:xfrm rot="5400000">
            <a:off x="-380999" y="3429000"/>
            <a:ext cx="6858000" cy="31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00earthorbit3s"/>
          <p:cNvPicPr>
            <a:picLocks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38200" y="0"/>
            <a:ext cx="7286625" cy="5649913"/>
          </a:xfrm>
          <a:noFill/>
        </p:spPr>
      </p:pic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457200" y="5867400"/>
            <a:ext cx="822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Look closely, when in the Earth actually closer to the sun?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304800" y="990600"/>
            <a:ext cx="3352800" cy="5135563"/>
          </a:xfrm>
        </p:spPr>
        <p:txBody>
          <a:bodyPr/>
          <a:lstStyle/>
          <a:p>
            <a:pPr eaLnBrk="1" hangingPunct="1"/>
            <a:r>
              <a:rPr lang="en-US" smtClean="0"/>
              <a:t>Earth’s axis</a:t>
            </a:r>
          </a:p>
        </p:txBody>
      </p:sp>
      <p:sp>
        <p:nvSpPr>
          <p:cNvPr id="10321" name="Text Box 81"/>
          <p:cNvSpPr txBox="1">
            <a:spLocks noChangeArrowheads="1"/>
          </p:cNvSpPr>
          <p:nvPr/>
        </p:nvSpPr>
        <p:spPr bwMode="auto">
          <a:xfrm>
            <a:off x="5791200" y="5410200"/>
            <a:ext cx="1600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not</a:t>
            </a:r>
          </a:p>
        </p:txBody>
      </p:sp>
      <p:grpSp>
        <p:nvGrpSpPr>
          <p:cNvPr id="2" name="Group 87"/>
          <p:cNvGrpSpPr>
            <a:grpSpLocks/>
          </p:cNvGrpSpPr>
          <p:nvPr/>
        </p:nvGrpSpPr>
        <p:grpSpPr bwMode="auto">
          <a:xfrm>
            <a:off x="3581400" y="4114800"/>
            <a:ext cx="2243138" cy="2533650"/>
            <a:chOff x="1488" y="1536"/>
            <a:chExt cx="1413" cy="1596"/>
          </a:xfrm>
        </p:grpSpPr>
        <p:grpSp>
          <p:nvGrpSpPr>
            <p:cNvPr id="7178" name="Group 10"/>
            <p:cNvGrpSpPr>
              <a:grpSpLocks noChangeAspect="1"/>
            </p:cNvGrpSpPr>
            <p:nvPr/>
          </p:nvGrpSpPr>
          <p:grpSpPr bwMode="auto">
            <a:xfrm>
              <a:off x="1488" y="1536"/>
              <a:ext cx="1413" cy="1596"/>
              <a:chOff x="1461" y="1634"/>
              <a:chExt cx="1413" cy="1596"/>
            </a:xfrm>
          </p:grpSpPr>
          <p:sp>
            <p:nvSpPr>
              <p:cNvPr id="7180" name="AutoShape 9"/>
              <p:cNvSpPr>
                <a:spLocks noChangeAspect="1" noChangeArrowheads="1" noTextEdit="1"/>
              </p:cNvSpPr>
              <p:nvPr/>
            </p:nvSpPr>
            <p:spPr bwMode="auto">
              <a:xfrm>
                <a:off x="1461" y="1634"/>
                <a:ext cx="1413" cy="15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1" name="Freeform 11"/>
              <p:cNvSpPr>
                <a:spLocks/>
              </p:cNvSpPr>
              <p:nvPr/>
            </p:nvSpPr>
            <p:spPr bwMode="auto">
              <a:xfrm>
                <a:off x="1476" y="1778"/>
                <a:ext cx="1379" cy="1432"/>
              </a:xfrm>
              <a:custGeom>
                <a:avLst/>
                <a:gdLst>
                  <a:gd name="T0" fmla="*/ 756 w 2758"/>
                  <a:gd name="T1" fmla="*/ 0 h 2865"/>
                  <a:gd name="T2" fmla="*/ 906 w 2758"/>
                  <a:gd name="T3" fmla="*/ 39 h 2865"/>
                  <a:gd name="T4" fmla="*/ 1038 w 2758"/>
                  <a:gd name="T5" fmla="*/ 100 h 2865"/>
                  <a:gd name="T6" fmla="*/ 1186 w 2758"/>
                  <a:gd name="T7" fmla="*/ 214 h 2865"/>
                  <a:gd name="T8" fmla="*/ 1312 w 2758"/>
                  <a:gd name="T9" fmla="*/ 373 h 2865"/>
                  <a:gd name="T10" fmla="*/ 1366 w 2758"/>
                  <a:gd name="T11" fmla="*/ 538 h 2865"/>
                  <a:gd name="T12" fmla="*/ 1379 w 2758"/>
                  <a:gd name="T13" fmla="*/ 700 h 2865"/>
                  <a:gd name="T14" fmla="*/ 1369 w 2758"/>
                  <a:gd name="T15" fmla="*/ 882 h 2865"/>
                  <a:gd name="T16" fmla="*/ 1305 w 2758"/>
                  <a:gd name="T17" fmla="*/ 1062 h 2865"/>
                  <a:gd name="T18" fmla="*/ 1243 w 2758"/>
                  <a:gd name="T19" fmla="*/ 1170 h 2865"/>
                  <a:gd name="T20" fmla="*/ 1272 w 2758"/>
                  <a:gd name="T21" fmla="*/ 1301 h 2865"/>
                  <a:gd name="T22" fmla="*/ 1277 w 2758"/>
                  <a:gd name="T23" fmla="*/ 1372 h 2865"/>
                  <a:gd name="T24" fmla="*/ 1012 w 2758"/>
                  <a:gd name="T25" fmla="*/ 1404 h 2865"/>
                  <a:gd name="T26" fmla="*/ 590 w 2758"/>
                  <a:gd name="T27" fmla="*/ 1432 h 2865"/>
                  <a:gd name="T28" fmla="*/ 432 w 2758"/>
                  <a:gd name="T29" fmla="*/ 1207 h 2865"/>
                  <a:gd name="T30" fmla="*/ 327 w 2758"/>
                  <a:gd name="T31" fmla="*/ 1164 h 2865"/>
                  <a:gd name="T32" fmla="*/ 211 w 2758"/>
                  <a:gd name="T33" fmla="*/ 1090 h 2865"/>
                  <a:gd name="T34" fmla="*/ 127 w 2758"/>
                  <a:gd name="T35" fmla="*/ 993 h 2865"/>
                  <a:gd name="T36" fmla="*/ 60 w 2758"/>
                  <a:gd name="T37" fmla="*/ 874 h 2865"/>
                  <a:gd name="T38" fmla="*/ 11 w 2758"/>
                  <a:gd name="T39" fmla="*/ 739 h 2865"/>
                  <a:gd name="T40" fmla="*/ 0 w 2758"/>
                  <a:gd name="T41" fmla="*/ 578 h 2865"/>
                  <a:gd name="T42" fmla="*/ 370 w 2758"/>
                  <a:gd name="T43" fmla="*/ 167 h 2865"/>
                  <a:gd name="T44" fmla="*/ 756 w 2758"/>
                  <a:gd name="T45" fmla="*/ 0 h 2865"/>
                  <a:gd name="T46" fmla="*/ 756 w 2758"/>
                  <a:gd name="T47" fmla="*/ 0 h 286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758"/>
                  <a:gd name="T73" fmla="*/ 0 h 2865"/>
                  <a:gd name="T74" fmla="*/ 2758 w 2758"/>
                  <a:gd name="T75" fmla="*/ 2865 h 2865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758" h="2865">
                    <a:moveTo>
                      <a:pt x="1513" y="0"/>
                    </a:moveTo>
                    <a:lnTo>
                      <a:pt x="1813" y="78"/>
                    </a:lnTo>
                    <a:lnTo>
                      <a:pt x="2076" y="200"/>
                    </a:lnTo>
                    <a:lnTo>
                      <a:pt x="2372" y="428"/>
                    </a:lnTo>
                    <a:lnTo>
                      <a:pt x="2623" y="747"/>
                    </a:lnTo>
                    <a:lnTo>
                      <a:pt x="2731" y="1076"/>
                    </a:lnTo>
                    <a:lnTo>
                      <a:pt x="2758" y="1401"/>
                    </a:lnTo>
                    <a:lnTo>
                      <a:pt x="2737" y="1764"/>
                    </a:lnTo>
                    <a:lnTo>
                      <a:pt x="2610" y="2124"/>
                    </a:lnTo>
                    <a:lnTo>
                      <a:pt x="2486" y="2340"/>
                    </a:lnTo>
                    <a:lnTo>
                      <a:pt x="2543" y="2603"/>
                    </a:lnTo>
                    <a:lnTo>
                      <a:pt x="2553" y="2745"/>
                    </a:lnTo>
                    <a:lnTo>
                      <a:pt x="2024" y="2808"/>
                    </a:lnTo>
                    <a:lnTo>
                      <a:pt x="1179" y="2865"/>
                    </a:lnTo>
                    <a:lnTo>
                      <a:pt x="865" y="2415"/>
                    </a:lnTo>
                    <a:lnTo>
                      <a:pt x="654" y="2329"/>
                    </a:lnTo>
                    <a:lnTo>
                      <a:pt x="422" y="2181"/>
                    </a:lnTo>
                    <a:lnTo>
                      <a:pt x="255" y="1987"/>
                    </a:lnTo>
                    <a:lnTo>
                      <a:pt x="120" y="1749"/>
                    </a:lnTo>
                    <a:lnTo>
                      <a:pt x="23" y="1479"/>
                    </a:lnTo>
                    <a:lnTo>
                      <a:pt x="0" y="1156"/>
                    </a:lnTo>
                    <a:lnTo>
                      <a:pt x="740" y="335"/>
                    </a:lnTo>
                    <a:lnTo>
                      <a:pt x="1513" y="0"/>
                    </a:lnTo>
                    <a:close/>
                  </a:path>
                </a:pathLst>
              </a:custGeom>
              <a:solidFill>
                <a:srgbClr val="E6E6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2" name="Freeform 12"/>
              <p:cNvSpPr>
                <a:spLocks/>
              </p:cNvSpPr>
              <p:nvPr/>
            </p:nvSpPr>
            <p:spPr bwMode="auto">
              <a:xfrm>
                <a:off x="1612" y="1911"/>
                <a:ext cx="1116" cy="1288"/>
              </a:xfrm>
              <a:custGeom>
                <a:avLst/>
                <a:gdLst>
                  <a:gd name="T0" fmla="*/ 855 w 2231"/>
                  <a:gd name="T1" fmla="*/ 0 h 2576"/>
                  <a:gd name="T2" fmla="*/ 934 w 2231"/>
                  <a:gd name="T3" fmla="*/ 55 h 2576"/>
                  <a:gd name="T4" fmla="*/ 1011 w 2231"/>
                  <a:gd name="T5" fmla="*/ 143 h 2576"/>
                  <a:gd name="T6" fmla="*/ 1077 w 2231"/>
                  <a:gd name="T7" fmla="*/ 251 h 2576"/>
                  <a:gd name="T8" fmla="*/ 1107 w 2231"/>
                  <a:gd name="T9" fmla="*/ 377 h 2576"/>
                  <a:gd name="T10" fmla="*/ 1116 w 2231"/>
                  <a:gd name="T11" fmla="*/ 490 h 2576"/>
                  <a:gd name="T12" fmla="*/ 1102 w 2231"/>
                  <a:gd name="T13" fmla="*/ 613 h 2576"/>
                  <a:gd name="T14" fmla="*/ 1055 w 2231"/>
                  <a:gd name="T15" fmla="*/ 741 h 2576"/>
                  <a:gd name="T16" fmla="*/ 999 w 2231"/>
                  <a:gd name="T17" fmla="*/ 829 h 2576"/>
                  <a:gd name="T18" fmla="*/ 926 w 2231"/>
                  <a:gd name="T19" fmla="*/ 918 h 2576"/>
                  <a:gd name="T20" fmla="*/ 920 w 2231"/>
                  <a:gd name="T21" fmla="*/ 1000 h 2576"/>
                  <a:gd name="T22" fmla="*/ 960 w 2231"/>
                  <a:gd name="T23" fmla="*/ 1052 h 2576"/>
                  <a:gd name="T24" fmla="*/ 1013 w 2231"/>
                  <a:gd name="T25" fmla="*/ 1203 h 2576"/>
                  <a:gd name="T26" fmla="*/ 495 w 2231"/>
                  <a:gd name="T27" fmla="*/ 1288 h 2576"/>
                  <a:gd name="T28" fmla="*/ 470 w 2231"/>
                  <a:gd name="T29" fmla="*/ 1043 h 2576"/>
                  <a:gd name="T30" fmla="*/ 394 w 2231"/>
                  <a:gd name="T31" fmla="*/ 1029 h 2576"/>
                  <a:gd name="T32" fmla="*/ 285 w 2231"/>
                  <a:gd name="T33" fmla="*/ 1000 h 2576"/>
                  <a:gd name="T34" fmla="*/ 200 w 2231"/>
                  <a:gd name="T35" fmla="*/ 960 h 2576"/>
                  <a:gd name="T36" fmla="*/ 98 w 2231"/>
                  <a:gd name="T37" fmla="*/ 900 h 2576"/>
                  <a:gd name="T38" fmla="*/ 0 w 2231"/>
                  <a:gd name="T39" fmla="*/ 710 h 2576"/>
                  <a:gd name="T40" fmla="*/ 231 w 2231"/>
                  <a:gd name="T41" fmla="*/ 428 h 2576"/>
                  <a:gd name="T42" fmla="*/ 855 w 2231"/>
                  <a:gd name="T43" fmla="*/ 0 h 2576"/>
                  <a:gd name="T44" fmla="*/ 855 w 2231"/>
                  <a:gd name="T45" fmla="*/ 0 h 257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2231"/>
                  <a:gd name="T70" fmla="*/ 0 h 2576"/>
                  <a:gd name="T71" fmla="*/ 2231 w 2231"/>
                  <a:gd name="T72" fmla="*/ 2576 h 257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2231" h="2576">
                    <a:moveTo>
                      <a:pt x="1709" y="0"/>
                    </a:moveTo>
                    <a:lnTo>
                      <a:pt x="1868" y="110"/>
                    </a:lnTo>
                    <a:lnTo>
                      <a:pt x="2022" y="285"/>
                    </a:lnTo>
                    <a:lnTo>
                      <a:pt x="2153" y="502"/>
                    </a:lnTo>
                    <a:lnTo>
                      <a:pt x="2214" y="755"/>
                    </a:lnTo>
                    <a:lnTo>
                      <a:pt x="2231" y="981"/>
                    </a:lnTo>
                    <a:lnTo>
                      <a:pt x="2203" y="1226"/>
                    </a:lnTo>
                    <a:lnTo>
                      <a:pt x="2110" y="1483"/>
                    </a:lnTo>
                    <a:lnTo>
                      <a:pt x="1998" y="1658"/>
                    </a:lnTo>
                    <a:lnTo>
                      <a:pt x="1851" y="1837"/>
                    </a:lnTo>
                    <a:lnTo>
                      <a:pt x="1840" y="2000"/>
                    </a:lnTo>
                    <a:lnTo>
                      <a:pt x="1920" y="2103"/>
                    </a:lnTo>
                    <a:lnTo>
                      <a:pt x="2026" y="2405"/>
                    </a:lnTo>
                    <a:lnTo>
                      <a:pt x="990" y="2576"/>
                    </a:lnTo>
                    <a:lnTo>
                      <a:pt x="939" y="2086"/>
                    </a:lnTo>
                    <a:lnTo>
                      <a:pt x="787" y="2057"/>
                    </a:lnTo>
                    <a:lnTo>
                      <a:pt x="570" y="2000"/>
                    </a:lnTo>
                    <a:lnTo>
                      <a:pt x="399" y="1920"/>
                    </a:lnTo>
                    <a:lnTo>
                      <a:pt x="196" y="1801"/>
                    </a:lnTo>
                    <a:lnTo>
                      <a:pt x="0" y="1420"/>
                    </a:lnTo>
                    <a:lnTo>
                      <a:pt x="462" y="856"/>
                    </a:lnTo>
                    <a:lnTo>
                      <a:pt x="1709" y="0"/>
                    </a:lnTo>
                    <a:close/>
                  </a:path>
                </a:pathLst>
              </a:custGeom>
              <a:solidFill>
                <a:srgbClr val="B8B8D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3" name="Freeform 13"/>
              <p:cNvSpPr>
                <a:spLocks/>
              </p:cNvSpPr>
              <p:nvPr/>
            </p:nvSpPr>
            <p:spPr bwMode="auto">
              <a:xfrm>
                <a:off x="1951" y="2113"/>
                <a:ext cx="705" cy="877"/>
              </a:xfrm>
              <a:custGeom>
                <a:avLst/>
                <a:gdLst>
                  <a:gd name="T0" fmla="*/ 649 w 1410"/>
                  <a:gd name="T1" fmla="*/ 0 h 1755"/>
                  <a:gd name="T2" fmla="*/ 682 w 1410"/>
                  <a:gd name="T3" fmla="*/ 94 h 1755"/>
                  <a:gd name="T4" fmla="*/ 705 w 1410"/>
                  <a:gd name="T5" fmla="*/ 182 h 1755"/>
                  <a:gd name="T6" fmla="*/ 702 w 1410"/>
                  <a:gd name="T7" fmla="*/ 290 h 1755"/>
                  <a:gd name="T8" fmla="*/ 677 w 1410"/>
                  <a:gd name="T9" fmla="*/ 408 h 1755"/>
                  <a:gd name="T10" fmla="*/ 615 w 1410"/>
                  <a:gd name="T11" fmla="*/ 532 h 1755"/>
                  <a:gd name="T12" fmla="*/ 546 w 1410"/>
                  <a:gd name="T13" fmla="*/ 606 h 1755"/>
                  <a:gd name="T14" fmla="*/ 474 w 1410"/>
                  <a:gd name="T15" fmla="*/ 673 h 1755"/>
                  <a:gd name="T16" fmla="*/ 443 w 1410"/>
                  <a:gd name="T17" fmla="*/ 757 h 1755"/>
                  <a:gd name="T18" fmla="*/ 506 w 1410"/>
                  <a:gd name="T19" fmla="*/ 877 h 1755"/>
                  <a:gd name="T20" fmla="*/ 224 w 1410"/>
                  <a:gd name="T21" fmla="*/ 814 h 1755"/>
                  <a:gd name="T22" fmla="*/ 0 w 1410"/>
                  <a:gd name="T23" fmla="*/ 720 h 1755"/>
                  <a:gd name="T24" fmla="*/ 0 w 1410"/>
                  <a:gd name="T25" fmla="*/ 629 h 1755"/>
                  <a:gd name="T26" fmla="*/ 649 w 1410"/>
                  <a:gd name="T27" fmla="*/ 0 h 1755"/>
                  <a:gd name="T28" fmla="*/ 649 w 1410"/>
                  <a:gd name="T29" fmla="*/ 0 h 175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410"/>
                  <a:gd name="T46" fmla="*/ 0 h 1755"/>
                  <a:gd name="T47" fmla="*/ 1410 w 1410"/>
                  <a:gd name="T48" fmla="*/ 1755 h 175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410" h="1755">
                    <a:moveTo>
                      <a:pt x="1298" y="0"/>
                    </a:moveTo>
                    <a:lnTo>
                      <a:pt x="1364" y="188"/>
                    </a:lnTo>
                    <a:lnTo>
                      <a:pt x="1410" y="365"/>
                    </a:lnTo>
                    <a:lnTo>
                      <a:pt x="1404" y="580"/>
                    </a:lnTo>
                    <a:lnTo>
                      <a:pt x="1353" y="816"/>
                    </a:lnTo>
                    <a:lnTo>
                      <a:pt x="1229" y="1065"/>
                    </a:lnTo>
                    <a:lnTo>
                      <a:pt x="1091" y="1213"/>
                    </a:lnTo>
                    <a:lnTo>
                      <a:pt x="948" y="1346"/>
                    </a:lnTo>
                    <a:lnTo>
                      <a:pt x="887" y="1515"/>
                    </a:lnTo>
                    <a:lnTo>
                      <a:pt x="1013" y="1755"/>
                    </a:lnTo>
                    <a:lnTo>
                      <a:pt x="448" y="1629"/>
                    </a:lnTo>
                    <a:lnTo>
                      <a:pt x="0" y="1441"/>
                    </a:lnTo>
                    <a:lnTo>
                      <a:pt x="0" y="1259"/>
                    </a:lnTo>
                    <a:lnTo>
                      <a:pt x="1298" y="0"/>
                    </a:lnTo>
                    <a:close/>
                  </a:path>
                </a:pathLst>
              </a:custGeom>
              <a:solidFill>
                <a:srgbClr val="8A8AA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4" name="Freeform 14"/>
              <p:cNvSpPr>
                <a:spLocks/>
              </p:cNvSpPr>
              <p:nvPr/>
            </p:nvSpPr>
            <p:spPr bwMode="auto">
              <a:xfrm>
                <a:off x="2062" y="3011"/>
                <a:ext cx="490" cy="179"/>
              </a:xfrm>
              <a:custGeom>
                <a:avLst/>
                <a:gdLst>
                  <a:gd name="T0" fmla="*/ 20 w 981"/>
                  <a:gd name="T1" fmla="*/ 78 h 357"/>
                  <a:gd name="T2" fmla="*/ 445 w 981"/>
                  <a:gd name="T3" fmla="*/ 0 h 357"/>
                  <a:gd name="T4" fmla="*/ 490 w 981"/>
                  <a:gd name="T5" fmla="*/ 80 h 357"/>
                  <a:gd name="T6" fmla="*/ 175 w 981"/>
                  <a:gd name="T7" fmla="*/ 148 h 357"/>
                  <a:gd name="T8" fmla="*/ 0 w 981"/>
                  <a:gd name="T9" fmla="*/ 179 h 357"/>
                  <a:gd name="T10" fmla="*/ 20 w 981"/>
                  <a:gd name="T11" fmla="*/ 78 h 357"/>
                  <a:gd name="T12" fmla="*/ 20 w 981"/>
                  <a:gd name="T13" fmla="*/ 78 h 35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81"/>
                  <a:gd name="T22" fmla="*/ 0 h 357"/>
                  <a:gd name="T23" fmla="*/ 981 w 981"/>
                  <a:gd name="T24" fmla="*/ 357 h 35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81" h="357">
                    <a:moveTo>
                      <a:pt x="40" y="156"/>
                    </a:moveTo>
                    <a:lnTo>
                      <a:pt x="891" y="0"/>
                    </a:lnTo>
                    <a:lnTo>
                      <a:pt x="981" y="159"/>
                    </a:lnTo>
                    <a:lnTo>
                      <a:pt x="350" y="296"/>
                    </a:lnTo>
                    <a:lnTo>
                      <a:pt x="0" y="357"/>
                    </a:lnTo>
                    <a:lnTo>
                      <a:pt x="40" y="156"/>
                    </a:lnTo>
                    <a:close/>
                  </a:path>
                </a:pathLst>
              </a:custGeom>
              <a:solidFill>
                <a:srgbClr val="CC80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5" name="Freeform 15"/>
              <p:cNvSpPr>
                <a:spLocks/>
              </p:cNvSpPr>
              <p:nvPr/>
            </p:nvSpPr>
            <p:spPr bwMode="auto">
              <a:xfrm>
                <a:off x="1775" y="3003"/>
                <a:ext cx="306" cy="194"/>
              </a:xfrm>
              <a:custGeom>
                <a:avLst/>
                <a:gdLst>
                  <a:gd name="T0" fmla="*/ 44 w 612"/>
                  <a:gd name="T1" fmla="*/ 0 h 387"/>
                  <a:gd name="T2" fmla="*/ 306 w 612"/>
                  <a:gd name="T3" fmla="*/ 90 h 387"/>
                  <a:gd name="T4" fmla="*/ 291 w 612"/>
                  <a:gd name="T5" fmla="*/ 194 h 387"/>
                  <a:gd name="T6" fmla="*/ 0 w 612"/>
                  <a:gd name="T7" fmla="*/ 69 h 387"/>
                  <a:gd name="T8" fmla="*/ 44 w 612"/>
                  <a:gd name="T9" fmla="*/ 0 h 387"/>
                  <a:gd name="T10" fmla="*/ 44 w 612"/>
                  <a:gd name="T11" fmla="*/ 0 h 38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12"/>
                  <a:gd name="T19" fmla="*/ 0 h 387"/>
                  <a:gd name="T20" fmla="*/ 612 w 612"/>
                  <a:gd name="T21" fmla="*/ 387 h 38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12" h="387">
                    <a:moveTo>
                      <a:pt x="89" y="0"/>
                    </a:moveTo>
                    <a:lnTo>
                      <a:pt x="612" y="180"/>
                    </a:lnTo>
                    <a:lnTo>
                      <a:pt x="582" y="387"/>
                    </a:lnTo>
                    <a:lnTo>
                      <a:pt x="0" y="137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rgbClr val="E6B3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6" name="Freeform 16"/>
              <p:cNvSpPr>
                <a:spLocks/>
              </p:cNvSpPr>
              <p:nvPr/>
            </p:nvSpPr>
            <p:spPr bwMode="auto">
              <a:xfrm>
                <a:off x="1833" y="2939"/>
                <a:ext cx="648" cy="154"/>
              </a:xfrm>
              <a:custGeom>
                <a:avLst/>
                <a:gdLst>
                  <a:gd name="T0" fmla="*/ 245 w 1296"/>
                  <a:gd name="T1" fmla="*/ 13 h 308"/>
                  <a:gd name="T2" fmla="*/ 0 w 1296"/>
                  <a:gd name="T3" fmla="*/ 60 h 308"/>
                  <a:gd name="T4" fmla="*/ 264 w 1296"/>
                  <a:gd name="T5" fmla="*/ 154 h 308"/>
                  <a:gd name="T6" fmla="*/ 648 w 1296"/>
                  <a:gd name="T7" fmla="*/ 74 h 308"/>
                  <a:gd name="T8" fmla="*/ 349 w 1296"/>
                  <a:gd name="T9" fmla="*/ 0 h 308"/>
                  <a:gd name="T10" fmla="*/ 348 w 1296"/>
                  <a:gd name="T11" fmla="*/ 70 h 308"/>
                  <a:gd name="T12" fmla="*/ 288 w 1296"/>
                  <a:gd name="T13" fmla="*/ 82 h 308"/>
                  <a:gd name="T14" fmla="*/ 255 w 1296"/>
                  <a:gd name="T15" fmla="*/ 71 h 308"/>
                  <a:gd name="T16" fmla="*/ 245 w 1296"/>
                  <a:gd name="T17" fmla="*/ 13 h 308"/>
                  <a:gd name="T18" fmla="*/ 245 w 1296"/>
                  <a:gd name="T19" fmla="*/ 13 h 30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96"/>
                  <a:gd name="T31" fmla="*/ 0 h 308"/>
                  <a:gd name="T32" fmla="*/ 1296 w 1296"/>
                  <a:gd name="T33" fmla="*/ 308 h 30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96" h="308">
                    <a:moveTo>
                      <a:pt x="490" y="27"/>
                    </a:moveTo>
                    <a:lnTo>
                      <a:pt x="0" y="120"/>
                    </a:lnTo>
                    <a:lnTo>
                      <a:pt x="527" y="308"/>
                    </a:lnTo>
                    <a:lnTo>
                      <a:pt x="1296" y="147"/>
                    </a:lnTo>
                    <a:lnTo>
                      <a:pt x="698" y="0"/>
                    </a:lnTo>
                    <a:lnTo>
                      <a:pt x="696" y="139"/>
                    </a:lnTo>
                    <a:lnTo>
                      <a:pt x="576" y="164"/>
                    </a:lnTo>
                    <a:lnTo>
                      <a:pt x="511" y="141"/>
                    </a:lnTo>
                    <a:lnTo>
                      <a:pt x="490" y="27"/>
                    </a:lnTo>
                    <a:close/>
                  </a:path>
                </a:pathLst>
              </a:custGeom>
              <a:solidFill>
                <a:srgbClr val="D999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7" name="Freeform 17"/>
              <p:cNvSpPr>
                <a:spLocks/>
              </p:cNvSpPr>
              <p:nvPr/>
            </p:nvSpPr>
            <p:spPr bwMode="auto">
              <a:xfrm>
                <a:off x="2084" y="2883"/>
                <a:ext cx="97" cy="142"/>
              </a:xfrm>
              <a:custGeom>
                <a:avLst/>
                <a:gdLst>
                  <a:gd name="T0" fmla="*/ 0 w 194"/>
                  <a:gd name="T1" fmla="*/ 7 h 283"/>
                  <a:gd name="T2" fmla="*/ 97 w 194"/>
                  <a:gd name="T3" fmla="*/ 0 h 283"/>
                  <a:gd name="T4" fmla="*/ 94 w 194"/>
                  <a:gd name="T5" fmla="*/ 132 h 283"/>
                  <a:gd name="T6" fmla="*/ 39 w 194"/>
                  <a:gd name="T7" fmla="*/ 142 h 283"/>
                  <a:gd name="T8" fmla="*/ 2 w 194"/>
                  <a:gd name="T9" fmla="*/ 126 h 283"/>
                  <a:gd name="T10" fmla="*/ 0 w 194"/>
                  <a:gd name="T11" fmla="*/ 7 h 283"/>
                  <a:gd name="T12" fmla="*/ 0 w 194"/>
                  <a:gd name="T13" fmla="*/ 7 h 28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4"/>
                  <a:gd name="T22" fmla="*/ 0 h 283"/>
                  <a:gd name="T23" fmla="*/ 194 w 194"/>
                  <a:gd name="T24" fmla="*/ 283 h 28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4" h="283">
                    <a:moveTo>
                      <a:pt x="0" y="13"/>
                    </a:moveTo>
                    <a:lnTo>
                      <a:pt x="194" y="0"/>
                    </a:lnTo>
                    <a:lnTo>
                      <a:pt x="188" y="264"/>
                    </a:lnTo>
                    <a:lnTo>
                      <a:pt x="78" y="283"/>
                    </a:lnTo>
                    <a:lnTo>
                      <a:pt x="4" y="251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96ABB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8" name="Freeform 18"/>
              <p:cNvSpPr>
                <a:spLocks/>
              </p:cNvSpPr>
              <p:nvPr/>
            </p:nvSpPr>
            <p:spPr bwMode="auto">
              <a:xfrm>
                <a:off x="2110" y="2543"/>
                <a:ext cx="426" cy="250"/>
              </a:xfrm>
              <a:custGeom>
                <a:avLst/>
                <a:gdLst>
                  <a:gd name="T0" fmla="*/ 0 w 851"/>
                  <a:gd name="T1" fmla="*/ 250 h 500"/>
                  <a:gd name="T2" fmla="*/ 24 w 851"/>
                  <a:gd name="T3" fmla="*/ 207 h 500"/>
                  <a:gd name="T4" fmla="*/ 80 w 851"/>
                  <a:gd name="T5" fmla="*/ 193 h 500"/>
                  <a:gd name="T6" fmla="*/ 94 w 851"/>
                  <a:gd name="T7" fmla="*/ 161 h 500"/>
                  <a:gd name="T8" fmla="*/ 169 w 851"/>
                  <a:gd name="T9" fmla="*/ 116 h 500"/>
                  <a:gd name="T10" fmla="*/ 222 w 851"/>
                  <a:gd name="T11" fmla="*/ 33 h 500"/>
                  <a:gd name="T12" fmla="*/ 339 w 851"/>
                  <a:gd name="T13" fmla="*/ 0 h 500"/>
                  <a:gd name="T14" fmla="*/ 426 w 851"/>
                  <a:gd name="T15" fmla="*/ 8 h 500"/>
                  <a:gd name="T16" fmla="*/ 384 w 851"/>
                  <a:gd name="T17" fmla="*/ 81 h 500"/>
                  <a:gd name="T18" fmla="*/ 256 w 851"/>
                  <a:gd name="T19" fmla="*/ 180 h 500"/>
                  <a:gd name="T20" fmla="*/ 147 w 851"/>
                  <a:gd name="T21" fmla="*/ 240 h 500"/>
                  <a:gd name="T22" fmla="*/ 0 w 851"/>
                  <a:gd name="T23" fmla="*/ 250 h 500"/>
                  <a:gd name="T24" fmla="*/ 0 w 851"/>
                  <a:gd name="T25" fmla="*/ 250 h 50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851"/>
                  <a:gd name="T40" fmla="*/ 0 h 500"/>
                  <a:gd name="T41" fmla="*/ 851 w 851"/>
                  <a:gd name="T42" fmla="*/ 500 h 50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851" h="500">
                    <a:moveTo>
                      <a:pt x="0" y="500"/>
                    </a:moveTo>
                    <a:lnTo>
                      <a:pt x="48" y="413"/>
                    </a:lnTo>
                    <a:lnTo>
                      <a:pt x="160" y="385"/>
                    </a:lnTo>
                    <a:lnTo>
                      <a:pt x="188" y="322"/>
                    </a:lnTo>
                    <a:lnTo>
                      <a:pt x="338" y="231"/>
                    </a:lnTo>
                    <a:lnTo>
                      <a:pt x="443" y="65"/>
                    </a:lnTo>
                    <a:lnTo>
                      <a:pt x="677" y="0"/>
                    </a:lnTo>
                    <a:lnTo>
                      <a:pt x="851" y="16"/>
                    </a:lnTo>
                    <a:lnTo>
                      <a:pt x="768" y="162"/>
                    </a:lnTo>
                    <a:lnTo>
                      <a:pt x="511" y="360"/>
                    </a:lnTo>
                    <a:lnTo>
                      <a:pt x="293" y="480"/>
                    </a:lnTo>
                    <a:lnTo>
                      <a:pt x="0" y="500"/>
                    </a:lnTo>
                    <a:close/>
                  </a:path>
                </a:pathLst>
              </a:custGeom>
              <a:solidFill>
                <a:srgbClr val="B8B8D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9" name="Freeform 19"/>
              <p:cNvSpPr>
                <a:spLocks/>
              </p:cNvSpPr>
              <p:nvPr/>
            </p:nvSpPr>
            <p:spPr bwMode="auto">
              <a:xfrm>
                <a:off x="1623" y="2418"/>
                <a:ext cx="364" cy="347"/>
              </a:xfrm>
              <a:custGeom>
                <a:avLst/>
                <a:gdLst>
                  <a:gd name="T0" fmla="*/ 0 w 730"/>
                  <a:gd name="T1" fmla="*/ 23 h 694"/>
                  <a:gd name="T2" fmla="*/ 84 w 730"/>
                  <a:gd name="T3" fmla="*/ 28 h 694"/>
                  <a:gd name="T4" fmla="*/ 162 w 730"/>
                  <a:gd name="T5" fmla="*/ 0 h 694"/>
                  <a:gd name="T6" fmla="*/ 212 w 730"/>
                  <a:gd name="T7" fmla="*/ 13 h 694"/>
                  <a:gd name="T8" fmla="*/ 239 w 730"/>
                  <a:gd name="T9" fmla="*/ 62 h 694"/>
                  <a:gd name="T10" fmla="*/ 241 w 730"/>
                  <a:gd name="T11" fmla="*/ 158 h 694"/>
                  <a:gd name="T12" fmla="*/ 265 w 730"/>
                  <a:gd name="T13" fmla="*/ 234 h 694"/>
                  <a:gd name="T14" fmla="*/ 312 w 730"/>
                  <a:gd name="T15" fmla="*/ 300 h 694"/>
                  <a:gd name="T16" fmla="*/ 364 w 730"/>
                  <a:gd name="T17" fmla="*/ 347 h 694"/>
                  <a:gd name="T18" fmla="*/ 297 w 730"/>
                  <a:gd name="T19" fmla="*/ 347 h 694"/>
                  <a:gd name="T20" fmla="*/ 164 w 730"/>
                  <a:gd name="T21" fmla="*/ 263 h 694"/>
                  <a:gd name="T22" fmla="*/ 63 w 730"/>
                  <a:gd name="T23" fmla="*/ 146 h 694"/>
                  <a:gd name="T24" fmla="*/ 9 w 730"/>
                  <a:gd name="T25" fmla="*/ 50 h 694"/>
                  <a:gd name="T26" fmla="*/ 0 w 730"/>
                  <a:gd name="T27" fmla="*/ 23 h 694"/>
                  <a:gd name="T28" fmla="*/ 0 w 730"/>
                  <a:gd name="T29" fmla="*/ 23 h 69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730"/>
                  <a:gd name="T46" fmla="*/ 0 h 694"/>
                  <a:gd name="T47" fmla="*/ 730 w 730"/>
                  <a:gd name="T48" fmla="*/ 694 h 694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730" h="694">
                    <a:moveTo>
                      <a:pt x="0" y="46"/>
                    </a:moveTo>
                    <a:lnTo>
                      <a:pt x="169" y="56"/>
                    </a:lnTo>
                    <a:lnTo>
                      <a:pt x="325" y="0"/>
                    </a:lnTo>
                    <a:lnTo>
                      <a:pt x="426" y="27"/>
                    </a:lnTo>
                    <a:lnTo>
                      <a:pt x="479" y="124"/>
                    </a:lnTo>
                    <a:lnTo>
                      <a:pt x="483" y="316"/>
                    </a:lnTo>
                    <a:lnTo>
                      <a:pt x="532" y="468"/>
                    </a:lnTo>
                    <a:lnTo>
                      <a:pt x="625" y="599"/>
                    </a:lnTo>
                    <a:lnTo>
                      <a:pt x="730" y="694"/>
                    </a:lnTo>
                    <a:lnTo>
                      <a:pt x="595" y="694"/>
                    </a:lnTo>
                    <a:lnTo>
                      <a:pt x="329" y="525"/>
                    </a:lnTo>
                    <a:lnTo>
                      <a:pt x="127" y="291"/>
                    </a:lnTo>
                    <a:lnTo>
                      <a:pt x="19" y="101"/>
                    </a:lnTo>
                    <a:lnTo>
                      <a:pt x="0" y="46"/>
                    </a:lnTo>
                    <a:close/>
                  </a:path>
                </a:pathLst>
              </a:custGeom>
              <a:solidFill>
                <a:srgbClr val="D1D14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0" name="Freeform 20"/>
              <p:cNvSpPr>
                <a:spLocks/>
              </p:cNvSpPr>
              <p:nvPr/>
            </p:nvSpPr>
            <p:spPr bwMode="auto">
              <a:xfrm>
                <a:off x="1592" y="1892"/>
                <a:ext cx="346" cy="511"/>
              </a:xfrm>
              <a:custGeom>
                <a:avLst/>
                <a:gdLst>
                  <a:gd name="T0" fmla="*/ 186 w 692"/>
                  <a:gd name="T1" fmla="*/ 0 h 1023"/>
                  <a:gd name="T2" fmla="*/ 195 w 692"/>
                  <a:gd name="T3" fmla="*/ 70 h 1023"/>
                  <a:gd name="T4" fmla="*/ 247 w 692"/>
                  <a:gd name="T5" fmla="*/ 71 h 1023"/>
                  <a:gd name="T6" fmla="*/ 332 w 692"/>
                  <a:gd name="T7" fmla="*/ 88 h 1023"/>
                  <a:gd name="T8" fmla="*/ 346 w 692"/>
                  <a:gd name="T9" fmla="*/ 117 h 1023"/>
                  <a:gd name="T10" fmla="*/ 308 w 692"/>
                  <a:gd name="T11" fmla="*/ 145 h 1023"/>
                  <a:gd name="T12" fmla="*/ 251 w 692"/>
                  <a:gd name="T13" fmla="*/ 201 h 1023"/>
                  <a:gd name="T14" fmla="*/ 219 w 692"/>
                  <a:gd name="T15" fmla="*/ 306 h 1023"/>
                  <a:gd name="T16" fmla="*/ 190 w 692"/>
                  <a:gd name="T17" fmla="*/ 392 h 1023"/>
                  <a:gd name="T18" fmla="*/ 181 w 692"/>
                  <a:gd name="T19" fmla="*/ 463 h 1023"/>
                  <a:gd name="T20" fmla="*/ 147 w 692"/>
                  <a:gd name="T21" fmla="*/ 468 h 1023"/>
                  <a:gd name="T22" fmla="*/ 111 w 692"/>
                  <a:gd name="T23" fmla="*/ 415 h 1023"/>
                  <a:gd name="T24" fmla="*/ 81 w 692"/>
                  <a:gd name="T25" fmla="*/ 440 h 1023"/>
                  <a:gd name="T26" fmla="*/ 11 w 692"/>
                  <a:gd name="T27" fmla="*/ 511 h 1023"/>
                  <a:gd name="T28" fmla="*/ 0 w 692"/>
                  <a:gd name="T29" fmla="*/ 380 h 1023"/>
                  <a:gd name="T30" fmla="*/ 36 w 692"/>
                  <a:gd name="T31" fmla="*/ 218 h 1023"/>
                  <a:gd name="T32" fmla="*/ 99 w 692"/>
                  <a:gd name="T33" fmla="*/ 96 h 1023"/>
                  <a:gd name="T34" fmla="*/ 186 w 692"/>
                  <a:gd name="T35" fmla="*/ 0 h 1023"/>
                  <a:gd name="T36" fmla="*/ 186 w 692"/>
                  <a:gd name="T37" fmla="*/ 0 h 102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92"/>
                  <a:gd name="T58" fmla="*/ 0 h 1023"/>
                  <a:gd name="T59" fmla="*/ 692 w 692"/>
                  <a:gd name="T60" fmla="*/ 1023 h 102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92" h="1023">
                    <a:moveTo>
                      <a:pt x="373" y="0"/>
                    </a:moveTo>
                    <a:lnTo>
                      <a:pt x="390" y="141"/>
                    </a:lnTo>
                    <a:lnTo>
                      <a:pt x="494" y="143"/>
                    </a:lnTo>
                    <a:lnTo>
                      <a:pt x="664" y="177"/>
                    </a:lnTo>
                    <a:lnTo>
                      <a:pt x="692" y="234"/>
                    </a:lnTo>
                    <a:lnTo>
                      <a:pt x="616" y="291"/>
                    </a:lnTo>
                    <a:lnTo>
                      <a:pt x="502" y="403"/>
                    </a:lnTo>
                    <a:lnTo>
                      <a:pt x="439" y="612"/>
                    </a:lnTo>
                    <a:lnTo>
                      <a:pt x="380" y="785"/>
                    </a:lnTo>
                    <a:lnTo>
                      <a:pt x="363" y="926"/>
                    </a:lnTo>
                    <a:lnTo>
                      <a:pt x="293" y="937"/>
                    </a:lnTo>
                    <a:lnTo>
                      <a:pt x="223" y="831"/>
                    </a:lnTo>
                    <a:lnTo>
                      <a:pt x="162" y="880"/>
                    </a:lnTo>
                    <a:lnTo>
                      <a:pt x="21" y="1023"/>
                    </a:lnTo>
                    <a:lnTo>
                      <a:pt x="0" y="761"/>
                    </a:lnTo>
                    <a:lnTo>
                      <a:pt x="71" y="437"/>
                    </a:lnTo>
                    <a:lnTo>
                      <a:pt x="198" y="192"/>
                    </a:lnTo>
                    <a:lnTo>
                      <a:pt x="373" y="0"/>
                    </a:lnTo>
                    <a:close/>
                  </a:path>
                </a:pathLst>
              </a:custGeom>
              <a:solidFill>
                <a:srgbClr val="D1D14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1" name="Freeform 21"/>
              <p:cNvSpPr>
                <a:spLocks/>
              </p:cNvSpPr>
              <p:nvPr/>
            </p:nvSpPr>
            <p:spPr bwMode="auto">
              <a:xfrm>
                <a:off x="2078" y="1777"/>
                <a:ext cx="460" cy="698"/>
              </a:xfrm>
              <a:custGeom>
                <a:avLst/>
                <a:gdLst>
                  <a:gd name="T0" fmla="*/ 42 w 920"/>
                  <a:gd name="T1" fmla="*/ 0 h 1398"/>
                  <a:gd name="T2" fmla="*/ 6 w 920"/>
                  <a:gd name="T3" fmla="*/ 46 h 1398"/>
                  <a:gd name="T4" fmla="*/ 0 w 920"/>
                  <a:gd name="T5" fmla="*/ 99 h 1398"/>
                  <a:gd name="T6" fmla="*/ 42 w 920"/>
                  <a:gd name="T7" fmla="*/ 75 h 1398"/>
                  <a:gd name="T8" fmla="*/ 68 w 920"/>
                  <a:gd name="T9" fmla="*/ 94 h 1398"/>
                  <a:gd name="T10" fmla="*/ 59 w 920"/>
                  <a:gd name="T11" fmla="*/ 126 h 1398"/>
                  <a:gd name="T12" fmla="*/ 27 w 920"/>
                  <a:gd name="T13" fmla="*/ 175 h 1398"/>
                  <a:gd name="T14" fmla="*/ 27 w 920"/>
                  <a:gd name="T15" fmla="*/ 268 h 1398"/>
                  <a:gd name="T16" fmla="*/ 29 w 920"/>
                  <a:gd name="T17" fmla="*/ 319 h 1398"/>
                  <a:gd name="T18" fmla="*/ 46 w 920"/>
                  <a:gd name="T19" fmla="*/ 327 h 1398"/>
                  <a:gd name="T20" fmla="*/ 68 w 920"/>
                  <a:gd name="T21" fmla="*/ 276 h 1398"/>
                  <a:gd name="T22" fmla="*/ 112 w 920"/>
                  <a:gd name="T23" fmla="*/ 261 h 1398"/>
                  <a:gd name="T24" fmla="*/ 159 w 920"/>
                  <a:gd name="T25" fmla="*/ 198 h 1398"/>
                  <a:gd name="T26" fmla="*/ 192 w 920"/>
                  <a:gd name="T27" fmla="*/ 236 h 1398"/>
                  <a:gd name="T28" fmla="*/ 211 w 920"/>
                  <a:gd name="T29" fmla="*/ 211 h 1398"/>
                  <a:gd name="T30" fmla="*/ 212 w 920"/>
                  <a:gd name="T31" fmla="*/ 160 h 1398"/>
                  <a:gd name="T32" fmla="*/ 273 w 920"/>
                  <a:gd name="T33" fmla="*/ 179 h 1398"/>
                  <a:gd name="T34" fmla="*/ 287 w 920"/>
                  <a:gd name="T35" fmla="*/ 232 h 1398"/>
                  <a:gd name="T36" fmla="*/ 270 w 920"/>
                  <a:gd name="T37" fmla="*/ 268 h 1398"/>
                  <a:gd name="T38" fmla="*/ 207 w 920"/>
                  <a:gd name="T39" fmla="*/ 288 h 1398"/>
                  <a:gd name="T40" fmla="*/ 177 w 920"/>
                  <a:gd name="T41" fmla="*/ 300 h 1398"/>
                  <a:gd name="T42" fmla="*/ 150 w 920"/>
                  <a:gd name="T43" fmla="*/ 328 h 1398"/>
                  <a:gd name="T44" fmla="*/ 85 w 920"/>
                  <a:gd name="T45" fmla="*/ 334 h 1398"/>
                  <a:gd name="T46" fmla="*/ 54 w 920"/>
                  <a:gd name="T47" fmla="*/ 410 h 1398"/>
                  <a:gd name="T48" fmla="*/ 43 w 920"/>
                  <a:gd name="T49" fmla="*/ 461 h 1398"/>
                  <a:gd name="T50" fmla="*/ 57 w 920"/>
                  <a:gd name="T51" fmla="*/ 512 h 1398"/>
                  <a:gd name="T52" fmla="*/ 99 w 920"/>
                  <a:gd name="T53" fmla="*/ 544 h 1398"/>
                  <a:gd name="T54" fmla="*/ 155 w 920"/>
                  <a:gd name="T55" fmla="*/ 543 h 1398"/>
                  <a:gd name="T56" fmla="*/ 207 w 920"/>
                  <a:gd name="T57" fmla="*/ 532 h 1398"/>
                  <a:gd name="T58" fmla="*/ 279 w 920"/>
                  <a:gd name="T59" fmla="*/ 599 h 1398"/>
                  <a:gd name="T60" fmla="*/ 354 w 920"/>
                  <a:gd name="T61" fmla="*/ 668 h 1398"/>
                  <a:gd name="T62" fmla="*/ 400 w 920"/>
                  <a:gd name="T63" fmla="*/ 698 h 1398"/>
                  <a:gd name="T64" fmla="*/ 433 w 920"/>
                  <a:gd name="T65" fmla="*/ 688 h 1398"/>
                  <a:gd name="T66" fmla="*/ 439 w 920"/>
                  <a:gd name="T67" fmla="*/ 608 h 1398"/>
                  <a:gd name="T68" fmla="*/ 437 w 920"/>
                  <a:gd name="T69" fmla="*/ 513 h 1398"/>
                  <a:gd name="T70" fmla="*/ 440 w 920"/>
                  <a:gd name="T71" fmla="*/ 406 h 1398"/>
                  <a:gd name="T72" fmla="*/ 460 w 920"/>
                  <a:gd name="T73" fmla="*/ 361 h 1398"/>
                  <a:gd name="T74" fmla="*/ 433 w 920"/>
                  <a:gd name="T75" fmla="*/ 307 h 1398"/>
                  <a:gd name="T76" fmla="*/ 367 w 920"/>
                  <a:gd name="T77" fmla="*/ 245 h 1398"/>
                  <a:gd name="T78" fmla="*/ 368 w 920"/>
                  <a:gd name="T79" fmla="*/ 188 h 1398"/>
                  <a:gd name="T80" fmla="*/ 416 w 920"/>
                  <a:gd name="T81" fmla="*/ 165 h 1398"/>
                  <a:gd name="T82" fmla="*/ 305 w 920"/>
                  <a:gd name="T83" fmla="*/ 76 h 1398"/>
                  <a:gd name="T84" fmla="*/ 152 w 920"/>
                  <a:gd name="T85" fmla="*/ 15 h 1398"/>
                  <a:gd name="T86" fmla="*/ 42 w 920"/>
                  <a:gd name="T87" fmla="*/ 0 h 1398"/>
                  <a:gd name="T88" fmla="*/ 42 w 920"/>
                  <a:gd name="T89" fmla="*/ 0 h 1398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920"/>
                  <a:gd name="T136" fmla="*/ 0 h 1398"/>
                  <a:gd name="T137" fmla="*/ 920 w 920"/>
                  <a:gd name="T138" fmla="*/ 1398 h 1398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920" h="1398">
                    <a:moveTo>
                      <a:pt x="84" y="0"/>
                    </a:moveTo>
                    <a:lnTo>
                      <a:pt x="12" y="93"/>
                    </a:lnTo>
                    <a:lnTo>
                      <a:pt x="0" y="198"/>
                    </a:lnTo>
                    <a:lnTo>
                      <a:pt x="84" y="150"/>
                    </a:lnTo>
                    <a:lnTo>
                      <a:pt x="135" y="188"/>
                    </a:lnTo>
                    <a:lnTo>
                      <a:pt x="118" y="253"/>
                    </a:lnTo>
                    <a:lnTo>
                      <a:pt x="54" y="350"/>
                    </a:lnTo>
                    <a:lnTo>
                      <a:pt x="54" y="536"/>
                    </a:lnTo>
                    <a:lnTo>
                      <a:pt x="59" y="639"/>
                    </a:lnTo>
                    <a:lnTo>
                      <a:pt x="92" y="654"/>
                    </a:lnTo>
                    <a:lnTo>
                      <a:pt x="135" y="553"/>
                    </a:lnTo>
                    <a:lnTo>
                      <a:pt x="223" y="523"/>
                    </a:lnTo>
                    <a:lnTo>
                      <a:pt x="318" y="396"/>
                    </a:lnTo>
                    <a:lnTo>
                      <a:pt x="384" y="472"/>
                    </a:lnTo>
                    <a:lnTo>
                      <a:pt x="422" y="422"/>
                    </a:lnTo>
                    <a:lnTo>
                      <a:pt x="424" y="321"/>
                    </a:lnTo>
                    <a:lnTo>
                      <a:pt x="546" y="358"/>
                    </a:lnTo>
                    <a:lnTo>
                      <a:pt x="574" y="464"/>
                    </a:lnTo>
                    <a:lnTo>
                      <a:pt x="540" y="536"/>
                    </a:lnTo>
                    <a:lnTo>
                      <a:pt x="413" y="576"/>
                    </a:lnTo>
                    <a:lnTo>
                      <a:pt x="354" y="601"/>
                    </a:lnTo>
                    <a:lnTo>
                      <a:pt x="299" y="656"/>
                    </a:lnTo>
                    <a:lnTo>
                      <a:pt x="170" y="669"/>
                    </a:lnTo>
                    <a:lnTo>
                      <a:pt x="107" y="821"/>
                    </a:lnTo>
                    <a:lnTo>
                      <a:pt x="86" y="924"/>
                    </a:lnTo>
                    <a:lnTo>
                      <a:pt x="113" y="1025"/>
                    </a:lnTo>
                    <a:lnTo>
                      <a:pt x="198" y="1090"/>
                    </a:lnTo>
                    <a:lnTo>
                      <a:pt x="310" y="1088"/>
                    </a:lnTo>
                    <a:lnTo>
                      <a:pt x="413" y="1065"/>
                    </a:lnTo>
                    <a:lnTo>
                      <a:pt x="557" y="1200"/>
                    </a:lnTo>
                    <a:lnTo>
                      <a:pt x="707" y="1337"/>
                    </a:lnTo>
                    <a:lnTo>
                      <a:pt x="799" y="1398"/>
                    </a:lnTo>
                    <a:lnTo>
                      <a:pt x="865" y="1378"/>
                    </a:lnTo>
                    <a:lnTo>
                      <a:pt x="878" y="1217"/>
                    </a:lnTo>
                    <a:lnTo>
                      <a:pt x="873" y="1027"/>
                    </a:lnTo>
                    <a:lnTo>
                      <a:pt x="880" y="814"/>
                    </a:lnTo>
                    <a:lnTo>
                      <a:pt x="920" y="723"/>
                    </a:lnTo>
                    <a:lnTo>
                      <a:pt x="865" y="614"/>
                    </a:lnTo>
                    <a:lnTo>
                      <a:pt x="734" y="491"/>
                    </a:lnTo>
                    <a:lnTo>
                      <a:pt x="736" y="377"/>
                    </a:lnTo>
                    <a:lnTo>
                      <a:pt x="831" y="331"/>
                    </a:lnTo>
                    <a:lnTo>
                      <a:pt x="610" y="152"/>
                    </a:lnTo>
                    <a:lnTo>
                      <a:pt x="303" y="31"/>
                    </a:lnTo>
                    <a:lnTo>
                      <a:pt x="84" y="0"/>
                    </a:lnTo>
                    <a:close/>
                  </a:path>
                </a:pathLst>
              </a:custGeom>
              <a:solidFill>
                <a:srgbClr val="D1D14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2" name="Freeform 22"/>
              <p:cNvSpPr>
                <a:spLocks/>
              </p:cNvSpPr>
              <p:nvPr/>
            </p:nvSpPr>
            <p:spPr bwMode="auto">
              <a:xfrm>
                <a:off x="1615" y="1771"/>
                <a:ext cx="1001" cy="1026"/>
              </a:xfrm>
              <a:custGeom>
                <a:avLst/>
                <a:gdLst>
                  <a:gd name="T0" fmla="*/ 173 w 2003"/>
                  <a:gd name="T1" fmla="*/ 181 h 2051"/>
                  <a:gd name="T2" fmla="*/ 265 w 2003"/>
                  <a:gd name="T3" fmla="*/ 205 h 2051"/>
                  <a:gd name="T4" fmla="*/ 319 w 2003"/>
                  <a:gd name="T5" fmla="*/ 242 h 2051"/>
                  <a:gd name="T6" fmla="*/ 228 w 2003"/>
                  <a:gd name="T7" fmla="*/ 312 h 2051"/>
                  <a:gd name="T8" fmla="*/ 185 w 2003"/>
                  <a:gd name="T9" fmla="*/ 456 h 2051"/>
                  <a:gd name="T10" fmla="*/ 153 w 2003"/>
                  <a:gd name="T11" fmla="*/ 579 h 2051"/>
                  <a:gd name="T12" fmla="*/ 85 w 2003"/>
                  <a:gd name="T13" fmla="*/ 534 h 2051"/>
                  <a:gd name="T14" fmla="*/ 0 w 2003"/>
                  <a:gd name="T15" fmla="*/ 620 h 2051"/>
                  <a:gd name="T16" fmla="*/ 82 w 2003"/>
                  <a:gd name="T17" fmla="*/ 674 h 2051"/>
                  <a:gd name="T18" fmla="*/ 204 w 2003"/>
                  <a:gd name="T19" fmla="*/ 656 h 2051"/>
                  <a:gd name="T20" fmla="*/ 251 w 2003"/>
                  <a:gd name="T21" fmla="*/ 781 h 2051"/>
                  <a:gd name="T22" fmla="*/ 326 w 2003"/>
                  <a:gd name="T23" fmla="*/ 953 h 2051"/>
                  <a:gd name="T24" fmla="*/ 486 w 2003"/>
                  <a:gd name="T25" fmla="*/ 1026 h 2051"/>
                  <a:gd name="T26" fmla="*/ 565 w 2003"/>
                  <a:gd name="T27" fmla="*/ 963 h 2051"/>
                  <a:gd name="T28" fmla="*/ 651 w 2003"/>
                  <a:gd name="T29" fmla="*/ 902 h 2051"/>
                  <a:gd name="T30" fmla="*/ 731 w 2003"/>
                  <a:gd name="T31" fmla="*/ 798 h 2051"/>
                  <a:gd name="T32" fmla="*/ 920 w 2003"/>
                  <a:gd name="T33" fmla="*/ 784 h 2051"/>
                  <a:gd name="T34" fmla="*/ 1001 w 2003"/>
                  <a:gd name="T35" fmla="*/ 570 h 2051"/>
                  <a:gd name="T36" fmla="*/ 954 w 2003"/>
                  <a:gd name="T37" fmla="*/ 293 h 2051"/>
                  <a:gd name="T38" fmla="*/ 833 w 2003"/>
                  <a:gd name="T39" fmla="*/ 197 h 2051"/>
                  <a:gd name="T40" fmla="*/ 895 w 2003"/>
                  <a:gd name="T41" fmla="*/ 312 h 2051"/>
                  <a:gd name="T42" fmla="*/ 902 w 2003"/>
                  <a:gd name="T43" fmla="*/ 441 h 2051"/>
                  <a:gd name="T44" fmla="*/ 897 w 2003"/>
                  <a:gd name="T45" fmla="*/ 692 h 2051"/>
                  <a:gd name="T46" fmla="*/ 792 w 2003"/>
                  <a:gd name="T47" fmla="*/ 661 h 2051"/>
                  <a:gd name="T48" fmla="*/ 646 w 2003"/>
                  <a:gd name="T49" fmla="*/ 529 h 2051"/>
                  <a:gd name="T50" fmla="*/ 545 w 2003"/>
                  <a:gd name="T51" fmla="*/ 543 h 2051"/>
                  <a:gd name="T52" fmla="*/ 503 w 2003"/>
                  <a:gd name="T53" fmla="*/ 408 h 2051"/>
                  <a:gd name="T54" fmla="*/ 614 w 2003"/>
                  <a:gd name="T55" fmla="*/ 339 h 2051"/>
                  <a:gd name="T56" fmla="*/ 714 w 2003"/>
                  <a:gd name="T57" fmla="*/ 284 h 2051"/>
                  <a:gd name="T58" fmla="*/ 741 w 2003"/>
                  <a:gd name="T59" fmla="*/ 186 h 2051"/>
                  <a:gd name="T60" fmla="*/ 668 w 2003"/>
                  <a:gd name="T61" fmla="*/ 194 h 2051"/>
                  <a:gd name="T62" fmla="*/ 638 w 2003"/>
                  <a:gd name="T63" fmla="*/ 225 h 2051"/>
                  <a:gd name="T64" fmla="*/ 583 w 2003"/>
                  <a:gd name="T65" fmla="*/ 252 h 2051"/>
                  <a:gd name="T66" fmla="*/ 525 w 2003"/>
                  <a:gd name="T67" fmla="*/ 283 h 2051"/>
                  <a:gd name="T68" fmla="*/ 489 w 2003"/>
                  <a:gd name="T69" fmla="*/ 308 h 2051"/>
                  <a:gd name="T70" fmla="*/ 505 w 2003"/>
                  <a:gd name="T71" fmla="*/ 154 h 2051"/>
                  <a:gd name="T72" fmla="*/ 497 w 2003"/>
                  <a:gd name="T73" fmla="*/ 82 h 2051"/>
                  <a:gd name="T74" fmla="*/ 478 w 2003"/>
                  <a:gd name="T75" fmla="*/ 39 h 2051"/>
                  <a:gd name="T76" fmla="*/ 375 w 2003"/>
                  <a:gd name="T77" fmla="*/ 29 h 2051"/>
                  <a:gd name="T78" fmla="*/ 165 w 2003"/>
                  <a:gd name="T79" fmla="*/ 129 h 205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003"/>
                  <a:gd name="T121" fmla="*/ 0 h 2051"/>
                  <a:gd name="T122" fmla="*/ 2003 w 2003"/>
                  <a:gd name="T123" fmla="*/ 2051 h 2051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003" h="2051">
                    <a:moveTo>
                      <a:pt x="331" y="258"/>
                    </a:moveTo>
                    <a:lnTo>
                      <a:pt x="346" y="361"/>
                    </a:lnTo>
                    <a:lnTo>
                      <a:pt x="431" y="388"/>
                    </a:lnTo>
                    <a:lnTo>
                      <a:pt x="530" y="409"/>
                    </a:lnTo>
                    <a:lnTo>
                      <a:pt x="619" y="429"/>
                    </a:lnTo>
                    <a:lnTo>
                      <a:pt x="638" y="483"/>
                    </a:lnTo>
                    <a:lnTo>
                      <a:pt x="566" y="542"/>
                    </a:lnTo>
                    <a:lnTo>
                      <a:pt x="456" y="623"/>
                    </a:lnTo>
                    <a:lnTo>
                      <a:pt x="420" y="779"/>
                    </a:lnTo>
                    <a:lnTo>
                      <a:pt x="370" y="912"/>
                    </a:lnTo>
                    <a:lnTo>
                      <a:pt x="327" y="1066"/>
                    </a:lnTo>
                    <a:lnTo>
                      <a:pt x="306" y="1158"/>
                    </a:lnTo>
                    <a:lnTo>
                      <a:pt x="251" y="1171"/>
                    </a:lnTo>
                    <a:lnTo>
                      <a:pt x="171" y="1068"/>
                    </a:lnTo>
                    <a:lnTo>
                      <a:pt x="97" y="1135"/>
                    </a:lnTo>
                    <a:lnTo>
                      <a:pt x="0" y="1239"/>
                    </a:lnTo>
                    <a:lnTo>
                      <a:pt x="19" y="1348"/>
                    </a:lnTo>
                    <a:lnTo>
                      <a:pt x="165" y="1348"/>
                    </a:lnTo>
                    <a:lnTo>
                      <a:pt x="312" y="1312"/>
                    </a:lnTo>
                    <a:lnTo>
                      <a:pt x="408" y="1312"/>
                    </a:lnTo>
                    <a:lnTo>
                      <a:pt x="500" y="1399"/>
                    </a:lnTo>
                    <a:lnTo>
                      <a:pt x="502" y="1561"/>
                    </a:lnTo>
                    <a:lnTo>
                      <a:pt x="551" y="1737"/>
                    </a:lnTo>
                    <a:lnTo>
                      <a:pt x="652" y="1905"/>
                    </a:lnTo>
                    <a:lnTo>
                      <a:pt x="762" y="2011"/>
                    </a:lnTo>
                    <a:lnTo>
                      <a:pt x="973" y="2051"/>
                    </a:lnTo>
                    <a:lnTo>
                      <a:pt x="1017" y="1964"/>
                    </a:lnTo>
                    <a:lnTo>
                      <a:pt x="1131" y="1926"/>
                    </a:lnTo>
                    <a:lnTo>
                      <a:pt x="1172" y="1855"/>
                    </a:lnTo>
                    <a:lnTo>
                      <a:pt x="1302" y="1804"/>
                    </a:lnTo>
                    <a:lnTo>
                      <a:pt x="1399" y="1688"/>
                    </a:lnTo>
                    <a:lnTo>
                      <a:pt x="1463" y="1595"/>
                    </a:lnTo>
                    <a:lnTo>
                      <a:pt x="1775" y="1549"/>
                    </a:lnTo>
                    <a:lnTo>
                      <a:pt x="1841" y="1568"/>
                    </a:lnTo>
                    <a:lnTo>
                      <a:pt x="1946" y="1414"/>
                    </a:lnTo>
                    <a:lnTo>
                      <a:pt x="2003" y="1139"/>
                    </a:lnTo>
                    <a:lnTo>
                      <a:pt x="1997" y="882"/>
                    </a:lnTo>
                    <a:lnTo>
                      <a:pt x="1908" y="585"/>
                    </a:lnTo>
                    <a:lnTo>
                      <a:pt x="1743" y="350"/>
                    </a:lnTo>
                    <a:lnTo>
                      <a:pt x="1667" y="393"/>
                    </a:lnTo>
                    <a:lnTo>
                      <a:pt x="1663" y="515"/>
                    </a:lnTo>
                    <a:lnTo>
                      <a:pt x="1790" y="623"/>
                    </a:lnTo>
                    <a:lnTo>
                      <a:pt x="1849" y="720"/>
                    </a:lnTo>
                    <a:lnTo>
                      <a:pt x="1805" y="882"/>
                    </a:lnTo>
                    <a:lnTo>
                      <a:pt x="1790" y="1197"/>
                    </a:lnTo>
                    <a:lnTo>
                      <a:pt x="1794" y="1384"/>
                    </a:lnTo>
                    <a:lnTo>
                      <a:pt x="1716" y="1409"/>
                    </a:lnTo>
                    <a:lnTo>
                      <a:pt x="1585" y="1321"/>
                    </a:lnTo>
                    <a:lnTo>
                      <a:pt x="1444" y="1142"/>
                    </a:lnTo>
                    <a:lnTo>
                      <a:pt x="1292" y="1057"/>
                    </a:lnTo>
                    <a:lnTo>
                      <a:pt x="1184" y="1112"/>
                    </a:lnTo>
                    <a:lnTo>
                      <a:pt x="1091" y="1085"/>
                    </a:lnTo>
                    <a:lnTo>
                      <a:pt x="998" y="975"/>
                    </a:lnTo>
                    <a:lnTo>
                      <a:pt x="1007" y="815"/>
                    </a:lnTo>
                    <a:lnTo>
                      <a:pt x="1077" y="682"/>
                    </a:lnTo>
                    <a:lnTo>
                      <a:pt x="1228" y="677"/>
                    </a:lnTo>
                    <a:lnTo>
                      <a:pt x="1292" y="587"/>
                    </a:lnTo>
                    <a:lnTo>
                      <a:pt x="1429" y="568"/>
                    </a:lnTo>
                    <a:lnTo>
                      <a:pt x="1490" y="515"/>
                    </a:lnTo>
                    <a:lnTo>
                      <a:pt x="1482" y="372"/>
                    </a:lnTo>
                    <a:lnTo>
                      <a:pt x="1366" y="312"/>
                    </a:lnTo>
                    <a:lnTo>
                      <a:pt x="1336" y="388"/>
                    </a:lnTo>
                    <a:lnTo>
                      <a:pt x="1325" y="473"/>
                    </a:lnTo>
                    <a:lnTo>
                      <a:pt x="1277" y="450"/>
                    </a:lnTo>
                    <a:lnTo>
                      <a:pt x="1243" y="405"/>
                    </a:lnTo>
                    <a:lnTo>
                      <a:pt x="1167" y="504"/>
                    </a:lnTo>
                    <a:lnTo>
                      <a:pt x="1138" y="555"/>
                    </a:lnTo>
                    <a:lnTo>
                      <a:pt x="1051" y="566"/>
                    </a:lnTo>
                    <a:lnTo>
                      <a:pt x="1020" y="667"/>
                    </a:lnTo>
                    <a:lnTo>
                      <a:pt x="979" y="616"/>
                    </a:lnTo>
                    <a:lnTo>
                      <a:pt x="965" y="437"/>
                    </a:lnTo>
                    <a:lnTo>
                      <a:pt x="1011" y="308"/>
                    </a:lnTo>
                    <a:lnTo>
                      <a:pt x="1060" y="199"/>
                    </a:lnTo>
                    <a:lnTo>
                      <a:pt x="994" y="163"/>
                    </a:lnTo>
                    <a:lnTo>
                      <a:pt x="906" y="213"/>
                    </a:lnTo>
                    <a:lnTo>
                      <a:pt x="956" y="78"/>
                    </a:lnTo>
                    <a:lnTo>
                      <a:pt x="1020" y="0"/>
                    </a:lnTo>
                    <a:lnTo>
                      <a:pt x="751" y="57"/>
                    </a:lnTo>
                    <a:lnTo>
                      <a:pt x="504" y="123"/>
                    </a:lnTo>
                    <a:lnTo>
                      <a:pt x="331" y="258"/>
                    </a:lnTo>
                    <a:close/>
                  </a:path>
                </a:pathLst>
              </a:custGeom>
              <a:solidFill>
                <a:srgbClr val="9CB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3" name="Freeform 23"/>
              <p:cNvSpPr>
                <a:spLocks/>
              </p:cNvSpPr>
              <p:nvPr/>
            </p:nvSpPr>
            <p:spPr bwMode="auto">
              <a:xfrm>
                <a:off x="1472" y="1669"/>
                <a:ext cx="978" cy="1223"/>
              </a:xfrm>
              <a:custGeom>
                <a:avLst/>
                <a:gdLst>
                  <a:gd name="T0" fmla="*/ 392 w 1955"/>
                  <a:gd name="T1" fmla="*/ 174 h 2445"/>
                  <a:gd name="T2" fmla="*/ 344 w 1955"/>
                  <a:gd name="T3" fmla="*/ 80 h 2445"/>
                  <a:gd name="T4" fmla="*/ 309 w 1955"/>
                  <a:gd name="T5" fmla="*/ 15 h 2445"/>
                  <a:gd name="T6" fmla="*/ 281 w 1955"/>
                  <a:gd name="T7" fmla="*/ 0 h 2445"/>
                  <a:gd name="T8" fmla="*/ 259 w 1955"/>
                  <a:gd name="T9" fmla="*/ 26 h 2445"/>
                  <a:gd name="T10" fmla="*/ 301 w 1955"/>
                  <a:gd name="T11" fmla="*/ 117 h 2445"/>
                  <a:gd name="T12" fmla="*/ 222 w 1955"/>
                  <a:gd name="T13" fmla="*/ 174 h 2445"/>
                  <a:gd name="T14" fmla="*/ 115 w 1955"/>
                  <a:gd name="T15" fmla="*/ 282 h 2445"/>
                  <a:gd name="T16" fmla="*/ 33 w 1955"/>
                  <a:gd name="T17" fmla="*/ 443 h 2445"/>
                  <a:gd name="T18" fmla="*/ 0 w 1955"/>
                  <a:gd name="T19" fmla="*/ 595 h 2445"/>
                  <a:gd name="T20" fmla="*/ 13 w 1955"/>
                  <a:gd name="T21" fmla="*/ 763 h 2445"/>
                  <a:gd name="T22" fmla="*/ 63 w 1955"/>
                  <a:gd name="T23" fmla="*/ 925 h 2445"/>
                  <a:gd name="T24" fmla="*/ 165 w 1955"/>
                  <a:gd name="T25" fmla="*/ 1070 h 2445"/>
                  <a:gd name="T26" fmla="*/ 267 w 1955"/>
                  <a:gd name="T27" fmla="*/ 1138 h 2445"/>
                  <a:gd name="T28" fmla="*/ 408 w 1955"/>
                  <a:gd name="T29" fmla="*/ 1207 h 2445"/>
                  <a:gd name="T30" fmla="*/ 593 w 1955"/>
                  <a:gd name="T31" fmla="*/ 1217 h 2445"/>
                  <a:gd name="T32" fmla="*/ 763 w 1955"/>
                  <a:gd name="T33" fmla="*/ 1201 h 2445"/>
                  <a:gd name="T34" fmla="*/ 902 w 1955"/>
                  <a:gd name="T35" fmla="*/ 1162 h 2445"/>
                  <a:gd name="T36" fmla="*/ 943 w 1955"/>
                  <a:gd name="T37" fmla="*/ 1217 h 2445"/>
                  <a:gd name="T38" fmla="*/ 969 w 1955"/>
                  <a:gd name="T39" fmla="*/ 1223 h 2445"/>
                  <a:gd name="T40" fmla="*/ 978 w 1955"/>
                  <a:gd name="T41" fmla="*/ 1192 h 2445"/>
                  <a:gd name="T42" fmla="*/ 906 w 1955"/>
                  <a:gd name="T43" fmla="*/ 1056 h 2445"/>
                  <a:gd name="T44" fmla="*/ 841 w 1955"/>
                  <a:gd name="T45" fmla="*/ 1078 h 2445"/>
                  <a:gd name="T46" fmla="*/ 869 w 1955"/>
                  <a:gd name="T47" fmla="*/ 1121 h 2445"/>
                  <a:gd name="T48" fmla="*/ 718 w 1955"/>
                  <a:gd name="T49" fmla="*/ 1161 h 2445"/>
                  <a:gd name="T50" fmla="*/ 536 w 1955"/>
                  <a:gd name="T51" fmla="*/ 1167 h 2445"/>
                  <a:gd name="T52" fmla="*/ 353 w 1955"/>
                  <a:gd name="T53" fmla="*/ 1127 h 2445"/>
                  <a:gd name="T54" fmla="*/ 196 w 1955"/>
                  <a:gd name="T55" fmla="*/ 1013 h 2445"/>
                  <a:gd name="T56" fmla="*/ 106 w 1955"/>
                  <a:gd name="T57" fmla="*/ 857 h 2445"/>
                  <a:gd name="T58" fmla="*/ 65 w 1955"/>
                  <a:gd name="T59" fmla="*/ 684 h 2445"/>
                  <a:gd name="T60" fmla="*/ 77 w 1955"/>
                  <a:gd name="T61" fmla="*/ 536 h 2445"/>
                  <a:gd name="T62" fmla="*/ 125 w 1955"/>
                  <a:gd name="T63" fmla="*/ 406 h 2445"/>
                  <a:gd name="T64" fmla="*/ 201 w 1955"/>
                  <a:gd name="T65" fmla="*/ 290 h 2445"/>
                  <a:gd name="T66" fmla="*/ 318 w 1955"/>
                  <a:gd name="T67" fmla="*/ 166 h 2445"/>
                  <a:gd name="T68" fmla="*/ 338 w 1955"/>
                  <a:gd name="T69" fmla="*/ 192 h 2445"/>
                  <a:gd name="T70" fmla="*/ 392 w 1955"/>
                  <a:gd name="T71" fmla="*/ 174 h 2445"/>
                  <a:gd name="T72" fmla="*/ 392 w 1955"/>
                  <a:gd name="T73" fmla="*/ 174 h 2445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955"/>
                  <a:gd name="T112" fmla="*/ 0 h 2445"/>
                  <a:gd name="T113" fmla="*/ 1955 w 1955"/>
                  <a:gd name="T114" fmla="*/ 2445 h 2445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955" h="2445">
                    <a:moveTo>
                      <a:pt x="783" y="348"/>
                    </a:moveTo>
                    <a:lnTo>
                      <a:pt x="688" y="160"/>
                    </a:lnTo>
                    <a:lnTo>
                      <a:pt x="617" y="29"/>
                    </a:lnTo>
                    <a:lnTo>
                      <a:pt x="562" y="0"/>
                    </a:lnTo>
                    <a:lnTo>
                      <a:pt x="517" y="52"/>
                    </a:lnTo>
                    <a:lnTo>
                      <a:pt x="602" y="234"/>
                    </a:lnTo>
                    <a:lnTo>
                      <a:pt x="443" y="348"/>
                    </a:lnTo>
                    <a:lnTo>
                      <a:pt x="230" y="563"/>
                    </a:lnTo>
                    <a:lnTo>
                      <a:pt x="66" y="886"/>
                    </a:lnTo>
                    <a:lnTo>
                      <a:pt x="0" y="1189"/>
                    </a:lnTo>
                    <a:lnTo>
                      <a:pt x="26" y="1525"/>
                    </a:lnTo>
                    <a:lnTo>
                      <a:pt x="125" y="1850"/>
                    </a:lnTo>
                    <a:lnTo>
                      <a:pt x="329" y="2139"/>
                    </a:lnTo>
                    <a:lnTo>
                      <a:pt x="534" y="2276"/>
                    </a:lnTo>
                    <a:lnTo>
                      <a:pt x="815" y="2413"/>
                    </a:lnTo>
                    <a:lnTo>
                      <a:pt x="1186" y="2434"/>
                    </a:lnTo>
                    <a:lnTo>
                      <a:pt x="1526" y="2401"/>
                    </a:lnTo>
                    <a:lnTo>
                      <a:pt x="1803" y="2324"/>
                    </a:lnTo>
                    <a:lnTo>
                      <a:pt x="1885" y="2434"/>
                    </a:lnTo>
                    <a:lnTo>
                      <a:pt x="1938" y="2445"/>
                    </a:lnTo>
                    <a:lnTo>
                      <a:pt x="1955" y="2384"/>
                    </a:lnTo>
                    <a:lnTo>
                      <a:pt x="1811" y="2111"/>
                    </a:lnTo>
                    <a:lnTo>
                      <a:pt x="1682" y="2156"/>
                    </a:lnTo>
                    <a:lnTo>
                      <a:pt x="1737" y="2242"/>
                    </a:lnTo>
                    <a:lnTo>
                      <a:pt x="1435" y="2322"/>
                    </a:lnTo>
                    <a:lnTo>
                      <a:pt x="1072" y="2333"/>
                    </a:lnTo>
                    <a:lnTo>
                      <a:pt x="705" y="2253"/>
                    </a:lnTo>
                    <a:lnTo>
                      <a:pt x="391" y="2025"/>
                    </a:lnTo>
                    <a:lnTo>
                      <a:pt x="211" y="1713"/>
                    </a:lnTo>
                    <a:lnTo>
                      <a:pt x="129" y="1367"/>
                    </a:lnTo>
                    <a:lnTo>
                      <a:pt x="154" y="1071"/>
                    </a:lnTo>
                    <a:lnTo>
                      <a:pt x="249" y="812"/>
                    </a:lnTo>
                    <a:lnTo>
                      <a:pt x="401" y="580"/>
                    </a:lnTo>
                    <a:lnTo>
                      <a:pt x="636" y="331"/>
                    </a:lnTo>
                    <a:lnTo>
                      <a:pt x="676" y="384"/>
                    </a:lnTo>
                    <a:lnTo>
                      <a:pt x="783" y="348"/>
                    </a:lnTo>
                    <a:close/>
                  </a:path>
                </a:pathLst>
              </a:custGeom>
              <a:solidFill>
                <a:srgbClr val="96ABB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4" name="Freeform 24"/>
              <p:cNvSpPr>
                <a:spLocks/>
              </p:cNvSpPr>
              <p:nvPr/>
            </p:nvSpPr>
            <p:spPr bwMode="auto">
              <a:xfrm>
                <a:off x="2056" y="1780"/>
                <a:ext cx="504" cy="710"/>
              </a:xfrm>
              <a:custGeom>
                <a:avLst/>
                <a:gdLst>
                  <a:gd name="T0" fmla="*/ 0 w 1009"/>
                  <a:gd name="T1" fmla="*/ 71 h 1420"/>
                  <a:gd name="T2" fmla="*/ 43 w 1009"/>
                  <a:gd name="T3" fmla="*/ 101 h 1420"/>
                  <a:gd name="T4" fmla="*/ 59 w 1009"/>
                  <a:gd name="T5" fmla="*/ 128 h 1420"/>
                  <a:gd name="T6" fmla="*/ 25 w 1009"/>
                  <a:gd name="T7" fmla="*/ 184 h 1420"/>
                  <a:gd name="T8" fmla="*/ 27 w 1009"/>
                  <a:gd name="T9" fmla="*/ 258 h 1420"/>
                  <a:gd name="T10" fmla="*/ 46 w 1009"/>
                  <a:gd name="T11" fmla="*/ 329 h 1420"/>
                  <a:gd name="T12" fmla="*/ 95 w 1009"/>
                  <a:gd name="T13" fmla="*/ 290 h 1420"/>
                  <a:gd name="T14" fmla="*/ 150 w 1009"/>
                  <a:gd name="T15" fmla="*/ 261 h 1420"/>
                  <a:gd name="T16" fmla="*/ 189 w 1009"/>
                  <a:gd name="T17" fmla="*/ 220 h 1420"/>
                  <a:gd name="T18" fmla="*/ 232 w 1009"/>
                  <a:gd name="T19" fmla="*/ 227 h 1420"/>
                  <a:gd name="T20" fmla="*/ 263 w 1009"/>
                  <a:gd name="T21" fmla="*/ 169 h 1420"/>
                  <a:gd name="T22" fmla="*/ 295 w 1009"/>
                  <a:gd name="T23" fmla="*/ 228 h 1420"/>
                  <a:gd name="T24" fmla="*/ 246 w 1009"/>
                  <a:gd name="T25" fmla="*/ 259 h 1420"/>
                  <a:gd name="T26" fmla="*/ 181 w 1009"/>
                  <a:gd name="T27" fmla="*/ 299 h 1420"/>
                  <a:gd name="T28" fmla="*/ 126 w 1009"/>
                  <a:gd name="T29" fmla="*/ 315 h 1420"/>
                  <a:gd name="T30" fmla="*/ 69 w 1009"/>
                  <a:gd name="T31" fmla="*/ 348 h 1420"/>
                  <a:gd name="T32" fmla="*/ 49 w 1009"/>
                  <a:gd name="T33" fmla="*/ 415 h 1420"/>
                  <a:gd name="T34" fmla="*/ 51 w 1009"/>
                  <a:gd name="T35" fmla="*/ 477 h 1420"/>
                  <a:gd name="T36" fmla="*/ 88 w 1009"/>
                  <a:gd name="T37" fmla="*/ 544 h 1420"/>
                  <a:gd name="T38" fmla="*/ 149 w 1009"/>
                  <a:gd name="T39" fmla="*/ 557 h 1420"/>
                  <a:gd name="T40" fmla="*/ 217 w 1009"/>
                  <a:gd name="T41" fmla="*/ 540 h 1420"/>
                  <a:gd name="T42" fmla="*/ 294 w 1009"/>
                  <a:gd name="T43" fmla="*/ 602 h 1420"/>
                  <a:gd name="T44" fmla="*/ 351 w 1009"/>
                  <a:gd name="T45" fmla="*/ 665 h 1420"/>
                  <a:gd name="T46" fmla="*/ 444 w 1009"/>
                  <a:gd name="T47" fmla="*/ 705 h 1420"/>
                  <a:gd name="T48" fmla="*/ 475 w 1009"/>
                  <a:gd name="T49" fmla="*/ 669 h 1420"/>
                  <a:gd name="T50" fmla="*/ 483 w 1009"/>
                  <a:gd name="T51" fmla="*/ 606 h 1420"/>
                  <a:gd name="T52" fmla="*/ 472 w 1009"/>
                  <a:gd name="T53" fmla="*/ 548 h 1420"/>
                  <a:gd name="T54" fmla="*/ 474 w 1009"/>
                  <a:gd name="T55" fmla="*/ 476 h 1420"/>
                  <a:gd name="T56" fmla="*/ 480 w 1009"/>
                  <a:gd name="T57" fmla="*/ 413 h 1420"/>
                  <a:gd name="T58" fmla="*/ 497 w 1009"/>
                  <a:gd name="T59" fmla="*/ 345 h 1420"/>
                  <a:gd name="T60" fmla="*/ 433 w 1009"/>
                  <a:gd name="T61" fmla="*/ 259 h 1420"/>
                  <a:gd name="T62" fmla="*/ 426 w 1009"/>
                  <a:gd name="T63" fmla="*/ 191 h 1420"/>
                  <a:gd name="T64" fmla="*/ 369 w 1009"/>
                  <a:gd name="T65" fmla="*/ 221 h 1420"/>
                  <a:gd name="T66" fmla="*/ 418 w 1009"/>
                  <a:gd name="T67" fmla="*/ 289 h 1420"/>
                  <a:gd name="T68" fmla="*/ 469 w 1009"/>
                  <a:gd name="T69" fmla="*/ 346 h 1420"/>
                  <a:gd name="T70" fmla="*/ 451 w 1009"/>
                  <a:gd name="T71" fmla="*/ 411 h 1420"/>
                  <a:gd name="T72" fmla="*/ 447 w 1009"/>
                  <a:gd name="T73" fmla="*/ 496 h 1420"/>
                  <a:gd name="T74" fmla="*/ 445 w 1009"/>
                  <a:gd name="T75" fmla="*/ 565 h 1420"/>
                  <a:gd name="T76" fmla="*/ 449 w 1009"/>
                  <a:gd name="T77" fmla="*/ 626 h 1420"/>
                  <a:gd name="T78" fmla="*/ 424 w 1009"/>
                  <a:gd name="T79" fmla="*/ 679 h 1420"/>
                  <a:gd name="T80" fmla="*/ 359 w 1009"/>
                  <a:gd name="T81" fmla="*/ 631 h 1420"/>
                  <a:gd name="T82" fmla="*/ 309 w 1009"/>
                  <a:gd name="T83" fmla="*/ 567 h 1420"/>
                  <a:gd name="T84" fmla="*/ 243 w 1009"/>
                  <a:gd name="T85" fmla="*/ 517 h 1420"/>
                  <a:gd name="T86" fmla="*/ 135 w 1009"/>
                  <a:gd name="T87" fmla="*/ 520 h 1420"/>
                  <a:gd name="T88" fmla="*/ 88 w 1009"/>
                  <a:gd name="T89" fmla="*/ 486 h 1420"/>
                  <a:gd name="T90" fmla="*/ 82 w 1009"/>
                  <a:gd name="T91" fmla="*/ 415 h 1420"/>
                  <a:gd name="T92" fmla="*/ 107 w 1009"/>
                  <a:gd name="T93" fmla="*/ 349 h 1420"/>
                  <a:gd name="T94" fmla="*/ 197 w 1009"/>
                  <a:gd name="T95" fmla="*/ 323 h 1420"/>
                  <a:gd name="T96" fmla="*/ 243 w 1009"/>
                  <a:gd name="T97" fmla="*/ 298 h 1420"/>
                  <a:gd name="T98" fmla="*/ 316 w 1009"/>
                  <a:gd name="T99" fmla="*/ 262 h 1420"/>
                  <a:gd name="T100" fmla="*/ 326 w 1009"/>
                  <a:gd name="T101" fmla="*/ 199 h 1420"/>
                  <a:gd name="T102" fmla="*/ 290 w 1009"/>
                  <a:gd name="T103" fmla="*/ 150 h 1420"/>
                  <a:gd name="T104" fmla="*/ 237 w 1009"/>
                  <a:gd name="T105" fmla="*/ 129 h 1420"/>
                  <a:gd name="T106" fmla="*/ 216 w 1009"/>
                  <a:gd name="T107" fmla="*/ 190 h 1420"/>
                  <a:gd name="T108" fmla="*/ 192 w 1009"/>
                  <a:gd name="T109" fmla="*/ 176 h 1420"/>
                  <a:gd name="T110" fmla="*/ 147 w 1009"/>
                  <a:gd name="T111" fmla="*/ 214 h 1420"/>
                  <a:gd name="T112" fmla="*/ 99 w 1009"/>
                  <a:gd name="T113" fmla="*/ 245 h 1420"/>
                  <a:gd name="T114" fmla="*/ 62 w 1009"/>
                  <a:gd name="T115" fmla="*/ 303 h 1420"/>
                  <a:gd name="T116" fmla="*/ 66 w 1009"/>
                  <a:gd name="T117" fmla="*/ 235 h 1420"/>
                  <a:gd name="T118" fmla="*/ 69 w 1009"/>
                  <a:gd name="T119" fmla="*/ 171 h 1420"/>
                  <a:gd name="T120" fmla="*/ 102 w 1009"/>
                  <a:gd name="T121" fmla="*/ 100 h 1420"/>
                  <a:gd name="T122" fmla="*/ 65 w 1009"/>
                  <a:gd name="T123" fmla="*/ 60 h 1420"/>
                  <a:gd name="T124" fmla="*/ 58 w 1009"/>
                  <a:gd name="T125" fmla="*/ 28 h 1420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009"/>
                  <a:gd name="T190" fmla="*/ 0 h 1420"/>
                  <a:gd name="T191" fmla="*/ 1009 w 1009"/>
                  <a:gd name="T192" fmla="*/ 1420 h 1420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009" h="1420">
                    <a:moveTo>
                      <a:pt x="83" y="0"/>
                    </a:moveTo>
                    <a:lnTo>
                      <a:pt x="81" y="0"/>
                    </a:lnTo>
                    <a:lnTo>
                      <a:pt x="80" y="4"/>
                    </a:lnTo>
                    <a:lnTo>
                      <a:pt x="76" y="7"/>
                    </a:lnTo>
                    <a:lnTo>
                      <a:pt x="72" y="13"/>
                    </a:lnTo>
                    <a:lnTo>
                      <a:pt x="64" y="19"/>
                    </a:lnTo>
                    <a:lnTo>
                      <a:pt x="59" y="28"/>
                    </a:lnTo>
                    <a:lnTo>
                      <a:pt x="53" y="36"/>
                    </a:lnTo>
                    <a:lnTo>
                      <a:pt x="45" y="45"/>
                    </a:lnTo>
                    <a:lnTo>
                      <a:pt x="38" y="55"/>
                    </a:lnTo>
                    <a:lnTo>
                      <a:pt x="32" y="64"/>
                    </a:lnTo>
                    <a:lnTo>
                      <a:pt x="28" y="70"/>
                    </a:lnTo>
                    <a:lnTo>
                      <a:pt x="24" y="76"/>
                    </a:lnTo>
                    <a:lnTo>
                      <a:pt x="23" y="82"/>
                    </a:lnTo>
                    <a:lnTo>
                      <a:pt x="19" y="87"/>
                    </a:lnTo>
                    <a:lnTo>
                      <a:pt x="13" y="95"/>
                    </a:lnTo>
                    <a:lnTo>
                      <a:pt x="7" y="106"/>
                    </a:lnTo>
                    <a:lnTo>
                      <a:pt x="5" y="116"/>
                    </a:lnTo>
                    <a:lnTo>
                      <a:pt x="3" y="125"/>
                    </a:lnTo>
                    <a:lnTo>
                      <a:pt x="0" y="133"/>
                    </a:lnTo>
                    <a:lnTo>
                      <a:pt x="0" y="142"/>
                    </a:lnTo>
                    <a:lnTo>
                      <a:pt x="0" y="150"/>
                    </a:lnTo>
                    <a:lnTo>
                      <a:pt x="0" y="159"/>
                    </a:lnTo>
                    <a:lnTo>
                      <a:pt x="0" y="167"/>
                    </a:lnTo>
                    <a:lnTo>
                      <a:pt x="0" y="175"/>
                    </a:lnTo>
                    <a:lnTo>
                      <a:pt x="0" y="184"/>
                    </a:lnTo>
                    <a:lnTo>
                      <a:pt x="0" y="192"/>
                    </a:lnTo>
                    <a:lnTo>
                      <a:pt x="0" y="199"/>
                    </a:lnTo>
                    <a:lnTo>
                      <a:pt x="2" y="205"/>
                    </a:lnTo>
                    <a:lnTo>
                      <a:pt x="2" y="211"/>
                    </a:lnTo>
                    <a:lnTo>
                      <a:pt x="3" y="217"/>
                    </a:lnTo>
                    <a:lnTo>
                      <a:pt x="3" y="224"/>
                    </a:lnTo>
                    <a:lnTo>
                      <a:pt x="5" y="226"/>
                    </a:lnTo>
                    <a:lnTo>
                      <a:pt x="43" y="245"/>
                    </a:lnTo>
                    <a:lnTo>
                      <a:pt x="43" y="243"/>
                    </a:lnTo>
                    <a:lnTo>
                      <a:pt x="49" y="237"/>
                    </a:lnTo>
                    <a:lnTo>
                      <a:pt x="53" y="234"/>
                    </a:lnTo>
                    <a:lnTo>
                      <a:pt x="57" y="230"/>
                    </a:lnTo>
                    <a:lnTo>
                      <a:pt x="62" y="224"/>
                    </a:lnTo>
                    <a:lnTo>
                      <a:pt x="68" y="222"/>
                    </a:lnTo>
                    <a:lnTo>
                      <a:pt x="78" y="211"/>
                    </a:lnTo>
                    <a:lnTo>
                      <a:pt x="87" y="203"/>
                    </a:lnTo>
                    <a:lnTo>
                      <a:pt x="97" y="194"/>
                    </a:lnTo>
                    <a:lnTo>
                      <a:pt x="100" y="188"/>
                    </a:lnTo>
                    <a:lnTo>
                      <a:pt x="104" y="182"/>
                    </a:lnTo>
                    <a:lnTo>
                      <a:pt x="110" y="178"/>
                    </a:lnTo>
                    <a:lnTo>
                      <a:pt x="114" y="175"/>
                    </a:lnTo>
                    <a:lnTo>
                      <a:pt x="121" y="173"/>
                    </a:lnTo>
                    <a:lnTo>
                      <a:pt x="125" y="169"/>
                    </a:lnTo>
                    <a:lnTo>
                      <a:pt x="131" y="169"/>
                    </a:lnTo>
                    <a:lnTo>
                      <a:pt x="135" y="169"/>
                    </a:lnTo>
                    <a:lnTo>
                      <a:pt x="137" y="169"/>
                    </a:lnTo>
                    <a:lnTo>
                      <a:pt x="150" y="194"/>
                    </a:lnTo>
                    <a:lnTo>
                      <a:pt x="148" y="196"/>
                    </a:lnTo>
                    <a:lnTo>
                      <a:pt x="146" y="203"/>
                    </a:lnTo>
                    <a:lnTo>
                      <a:pt x="144" y="207"/>
                    </a:lnTo>
                    <a:lnTo>
                      <a:pt x="142" y="213"/>
                    </a:lnTo>
                    <a:lnTo>
                      <a:pt x="138" y="220"/>
                    </a:lnTo>
                    <a:lnTo>
                      <a:pt x="137" y="226"/>
                    </a:lnTo>
                    <a:lnTo>
                      <a:pt x="131" y="234"/>
                    </a:lnTo>
                    <a:lnTo>
                      <a:pt x="127" y="241"/>
                    </a:lnTo>
                    <a:lnTo>
                      <a:pt x="121" y="249"/>
                    </a:lnTo>
                    <a:lnTo>
                      <a:pt x="118" y="256"/>
                    </a:lnTo>
                    <a:lnTo>
                      <a:pt x="110" y="262"/>
                    </a:lnTo>
                    <a:lnTo>
                      <a:pt x="104" y="270"/>
                    </a:lnTo>
                    <a:lnTo>
                      <a:pt x="97" y="275"/>
                    </a:lnTo>
                    <a:lnTo>
                      <a:pt x="91" y="283"/>
                    </a:lnTo>
                    <a:lnTo>
                      <a:pt x="81" y="287"/>
                    </a:lnTo>
                    <a:lnTo>
                      <a:pt x="76" y="293"/>
                    </a:lnTo>
                    <a:lnTo>
                      <a:pt x="68" y="298"/>
                    </a:lnTo>
                    <a:lnTo>
                      <a:pt x="62" y="304"/>
                    </a:lnTo>
                    <a:lnTo>
                      <a:pt x="57" y="308"/>
                    </a:lnTo>
                    <a:lnTo>
                      <a:pt x="53" y="313"/>
                    </a:lnTo>
                    <a:lnTo>
                      <a:pt x="47" y="319"/>
                    </a:lnTo>
                    <a:lnTo>
                      <a:pt x="45" y="325"/>
                    </a:lnTo>
                    <a:lnTo>
                      <a:pt x="38" y="332"/>
                    </a:lnTo>
                    <a:lnTo>
                      <a:pt x="36" y="340"/>
                    </a:lnTo>
                    <a:lnTo>
                      <a:pt x="34" y="344"/>
                    </a:lnTo>
                    <a:lnTo>
                      <a:pt x="34" y="346"/>
                    </a:lnTo>
                    <a:lnTo>
                      <a:pt x="38" y="348"/>
                    </a:lnTo>
                    <a:lnTo>
                      <a:pt x="43" y="355"/>
                    </a:lnTo>
                    <a:lnTo>
                      <a:pt x="45" y="359"/>
                    </a:lnTo>
                    <a:lnTo>
                      <a:pt x="49" y="365"/>
                    </a:lnTo>
                    <a:lnTo>
                      <a:pt x="51" y="369"/>
                    </a:lnTo>
                    <a:lnTo>
                      <a:pt x="53" y="374"/>
                    </a:lnTo>
                    <a:lnTo>
                      <a:pt x="53" y="378"/>
                    </a:lnTo>
                    <a:lnTo>
                      <a:pt x="53" y="386"/>
                    </a:lnTo>
                    <a:lnTo>
                      <a:pt x="53" y="390"/>
                    </a:lnTo>
                    <a:lnTo>
                      <a:pt x="53" y="395"/>
                    </a:lnTo>
                    <a:lnTo>
                      <a:pt x="53" y="401"/>
                    </a:lnTo>
                    <a:lnTo>
                      <a:pt x="53" y="409"/>
                    </a:lnTo>
                    <a:lnTo>
                      <a:pt x="53" y="414"/>
                    </a:lnTo>
                    <a:lnTo>
                      <a:pt x="53" y="422"/>
                    </a:lnTo>
                    <a:lnTo>
                      <a:pt x="53" y="428"/>
                    </a:lnTo>
                    <a:lnTo>
                      <a:pt x="55" y="435"/>
                    </a:lnTo>
                    <a:lnTo>
                      <a:pt x="55" y="443"/>
                    </a:lnTo>
                    <a:lnTo>
                      <a:pt x="55" y="452"/>
                    </a:lnTo>
                    <a:lnTo>
                      <a:pt x="55" y="460"/>
                    </a:lnTo>
                    <a:lnTo>
                      <a:pt x="55" y="469"/>
                    </a:lnTo>
                    <a:lnTo>
                      <a:pt x="55" y="477"/>
                    </a:lnTo>
                    <a:lnTo>
                      <a:pt x="55" y="485"/>
                    </a:lnTo>
                    <a:lnTo>
                      <a:pt x="55" y="492"/>
                    </a:lnTo>
                    <a:lnTo>
                      <a:pt x="55" y="502"/>
                    </a:lnTo>
                    <a:lnTo>
                      <a:pt x="55" y="507"/>
                    </a:lnTo>
                    <a:lnTo>
                      <a:pt x="55" y="515"/>
                    </a:lnTo>
                    <a:lnTo>
                      <a:pt x="55" y="523"/>
                    </a:lnTo>
                    <a:lnTo>
                      <a:pt x="57" y="530"/>
                    </a:lnTo>
                    <a:lnTo>
                      <a:pt x="57" y="536"/>
                    </a:lnTo>
                    <a:lnTo>
                      <a:pt x="57" y="543"/>
                    </a:lnTo>
                    <a:lnTo>
                      <a:pt x="57" y="549"/>
                    </a:lnTo>
                    <a:lnTo>
                      <a:pt x="57" y="555"/>
                    </a:lnTo>
                    <a:lnTo>
                      <a:pt x="57" y="563"/>
                    </a:lnTo>
                    <a:lnTo>
                      <a:pt x="57" y="568"/>
                    </a:lnTo>
                    <a:lnTo>
                      <a:pt x="57" y="572"/>
                    </a:lnTo>
                    <a:lnTo>
                      <a:pt x="59" y="580"/>
                    </a:lnTo>
                    <a:lnTo>
                      <a:pt x="61" y="585"/>
                    </a:lnTo>
                    <a:lnTo>
                      <a:pt x="62" y="593"/>
                    </a:lnTo>
                    <a:lnTo>
                      <a:pt x="66" y="601"/>
                    </a:lnTo>
                    <a:lnTo>
                      <a:pt x="68" y="608"/>
                    </a:lnTo>
                    <a:lnTo>
                      <a:pt x="72" y="618"/>
                    </a:lnTo>
                    <a:lnTo>
                      <a:pt x="78" y="625"/>
                    </a:lnTo>
                    <a:lnTo>
                      <a:pt x="80" y="633"/>
                    </a:lnTo>
                    <a:lnTo>
                      <a:pt x="83" y="640"/>
                    </a:lnTo>
                    <a:lnTo>
                      <a:pt x="87" y="646"/>
                    </a:lnTo>
                    <a:lnTo>
                      <a:pt x="91" y="654"/>
                    </a:lnTo>
                    <a:lnTo>
                      <a:pt x="93" y="658"/>
                    </a:lnTo>
                    <a:lnTo>
                      <a:pt x="95" y="661"/>
                    </a:lnTo>
                    <a:lnTo>
                      <a:pt x="97" y="663"/>
                    </a:lnTo>
                    <a:lnTo>
                      <a:pt x="97" y="665"/>
                    </a:lnTo>
                    <a:lnTo>
                      <a:pt x="133" y="684"/>
                    </a:lnTo>
                    <a:lnTo>
                      <a:pt x="135" y="680"/>
                    </a:lnTo>
                    <a:lnTo>
                      <a:pt x="144" y="675"/>
                    </a:lnTo>
                    <a:lnTo>
                      <a:pt x="152" y="667"/>
                    </a:lnTo>
                    <a:lnTo>
                      <a:pt x="159" y="658"/>
                    </a:lnTo>
                    <a:lnTo>
                      <a:pt x="159" y="654"/>
                    </a:lnTo>
                    <a:lnTo>
                      <a:pt x="159" y="648"/>
                    </a:lnTo>
                    <a:lnTo>
                      <a:pt x="159" y="642"/>
                    </a:lnTo>
                    <a:lnTo>
                      <a:pt x="163" y="639"/>
                    </a:lnTo>
                    <a:lnTo>
                      <a:pt x="165" y="631"/>
                    </a:lnTo>
                    <a:lnTo>
                      <a:pt x="167" y="625"/>
                    </a:lnTo>
                    <a:lnTo>
                      <a:pt x="171" y="620"/>
                    </a:lnTo>
                    <a:lnTo>
                      <a:pt x="175" y="612"/>
                    </a:lnTo>
                    <a:lnTo>
                      <a:pt x="176" y="604"/>
                    </a:lnTo>
                    <a:lnTo>
                      <a:pt x="180" y="599"/>
                    </a:lnTo>
                    <a:lnTo>
                      <a:pt x="182" y="593"/>
                    </a:lnTo>
                    <a:lnTo>
                      <a:pt x="186" y="587"/>
                    </a:lnTo>
                    <a:lnTo>
                      <a:pt x="190" y="580"/>
                    </a:lnTo>
                    <a:lnTo>
                      <a:pt x="192" y="578"/>
                    </a:lnTo>
                    <a:lnTo>
                      <a:pt x="192" y="576"/>
                    </a:lnTo>
                    <a:lnTo>
                      <a:pt x="199" y="574"/>
                    </a:lnTo>
                    <a:lnTo>
                      <a:pt x="201" y="572"/>
                    </a:lnTo>
                    <a:lnTo>
                      <a:pt x="205" y="572"/>
                    </a:lnTo>
                    <a:lnTo>
                      <a:pt x="209" y="570"/>
                    </a:lnTo>
                    <a:lnTo>
                      <a:pt x="214" y="570"/>
                    </a:lnTo>
                    <a:lnTo>
                      <a:pt x="220" y="568"/>
                    </a:lnTo>
                    <a:lnTo>
                      <a:pt x="226" y="568"/>
                    </a:lnTo>
                    <a:lnTo>
                      <a:pt x="233" y="566"/>
                    </a:lnTo>
                    <a:lnTo>
                      <a:pt x="243" y="566"/>
                    </a:lnTo>
                    <a:lnTo>
                      <a:pt x="251" y="564"/>
                    </a:lnTo>
                    <a:lnTo>
                      <a:pt x="258" y="563"/>
                    </a:lnTo>
                    <a:lnTo>
                      <a:pt x="266" y="559"/>
                    </a:lnTo>
                    <a:lnTo>
                      <a:pt x="273" y="557"/>
                    </a:lnTo>
                    <a:lnTo>
                      <a:pt x="277" y="551"/>
                    </a:lnTo>
                    <a:lnTo>
                      <a:pt x="283" y="547"/>
                    </a:lnTo>
                    <a:lnTo>
                      <a:pt x="287" y="543"/>
                    </a:lnTo>
                    <a:lnTo>
                      <a:pt x="290" y="538"/>
                    </a:lnTo>
                    <a:lnTo>
                      <a:pt x="296" y="528"/>
                    </a:lnTo>
                    <a:lnTo>
                      <a:pt x="300" y="521"/>
                    </a:lnTo>
                    <a:lnTo>
                      <a:pt x="302" y="515"/>
                    </a:lnTo>
                    <a:lnTo>
                      <a:pt x="302" y="513"/>
                    </a:lnTo>
                    <a:lnTo>
                      <a:pt x="302" y="511"/>
                    </a:lnTo>
                    <a:lnTo>
                      <a:pt x="304" y="509"/>
                    </a:lnTo>
                    <a:lnTo>
                      <a:pt x="306" y="504"/>
                    </a:lnTo>
                    <a:lnTo>
                      <a:pt x="311" y="500"/>
                    </a:lnTo>
                    <a:lnTo>
                      <a:pt x="315" y="494"/>
                    </a:lnTo>
                    <a:lnTo>
                      <a:pt x="321" y="486"/>
                    </a:lnTo>
                    <a:lnTo>
                      <a:pt x="327" y="479"/>
                    </a:lnTo>
                    <a:lnTo>
                      <a:pt x="332" y="473"/>
                    </a:lnTo>
                    <a:lnTo>
                      <a:pt x="338" y="464"/>
                    </a:lnTo>
                    <a:lnTo>
                      <a:pt x="344" y="456"/>
                    </a:lnTo>
                    <a:lnTo>
                      <a:pt x="347" y="450"/>
                    </a:lnTo>
                    <a:lnTo>
                      <a:pt x="353" y="445"/>
                    </a:lnTo>
                    <a:lnTo>
                      <a:pt x="357" y="439"/>
                    </a:lnTo>
                    <a:lnTo>
                      <a:pt x="361" y="435"/>
                    </a:lnTo>
                    <a:lnTo>
                      <a:pt x="363" y="431"/>
                    </a:lnTo>
                    <a:lnTo>
                      <a:pt x="366" y="431"/>
                    </a:lnTo>
                    <a:lnTo>
                      <a:pt x="368" y="431"/>
                    </a:lnTo>
                    <a:lnTo>
                      <a:pt x="374" y="437"/>
                    </a:lnTo>
                    <a:lnTo>
                      <a:pt x="378" y="441"/>
                    </a:lnTo>
                    <a:lnTo>
                      <a:pt x="382" y="447"/>
                    </a:lnTo>
                    <a:lnTo>
                      <a:pt x="385" y="452"/>
                    </a:lnTo>
                    <a:lnTo>
                      <a:pt x="389" y="460"/>
                    </a:lnTo>
                    <a:lnTo>
                      <a:pt x="393" y="466"/>
                    </a:lnTo>
                    <a:lnTo>
                      <a:pt x="397" y="471"/>
                    </a:lnTo>
                    <a:lnTo>
                      <a:pt x="399" y="477"/>
                    </a:lnTo>
                    <a:lnTo>
                      <a:pt x="403" y="483"/>
                    </a:lnTo>
                    <a:lnTo>
                      <a:pt x="408" y="490"/>
                    </a:lnTo>
                    <a:lnTo>
                      <a:pt x="410" y="496"/>
                    </a:lnTo>
                    <a:lnTo>
                      <a:pt x="414" y="496"/>
                    </a:lnTo>
                    <a:lnTo>
                      <a:pt x="422" y="492"/>
                    </a:lnTo>
                    <a:lnTo>
                      <a:pt x="431" y="488"/>
                    </a:lnTo>
                    <a:lnTo>
                      <a:pt x="439" y="483"/>
                    </a:lnTo>
                    <a:lnTo>
                      <a:pt x="446" y="479"/>
                    </a:lnTo>
                    <a:lnTo>
                      <a:pt x="452" y="475"/>
                    </a:lnTo>
                    <a:lnTo>
                      <a:pt x="456" y="475"/>
                    </a:lnTo>
                    <a:lnTo>
                      <a:pt x="456" y="471"/>
                    </a:lnTo>
                    <a:lnTo>
                      <a:pt x="460" y="466"/>
                    </a:lnTo>
                    <a:lnTo>
                      <a:pt x="462" y="460"/>
                    </a:lnTo>
                    <a:lnTo>
                      <a:pt x="465" y="454"/>
                    </a:lnTo>
                    <a:lnTo>
                      <a:pt x="467" y="448"/>
                    </a:lnTo>
                    <a:lnTo>
                      <a:pt x="471" y="443"/>
                    </a:lnTo>
                    <a:lnTo>
                      <a:pt x="473" y="435"/>
                    </a:lnTo>
                    <a:lnTo>
                      <a:pt x="477" y="429"/>
                    </a:lnTo>
                    <a:lnTo>
                      <a:pt x="479" y="424"/>
                    </a:lnTo>
                    <a:lnTo>
                      <a:pt x="482" y="418"/>
                    </a:lnTo>
                    <a:lnTo>
                      <a:pt x="486" y="409"/>
                    </a:lnTo>
                    <a:lnTo>
                      <a:pt x="488" y="401"/>
                    </a:lnTo>
                    <a:lnTo>
                      <a:pt x="488" y="395"/>
                    </a:lnTo>
                    <a:lnTo>
                      <a:pt x="488" y="390"/>
                    </a:lnTo>
                    <a:lnTo>
                      <a:pt x="488" y="382"/>
                    </a:lnTo>
                    <a:lnTo>
                      <a:pt x="490" y="376"/>
                    </a:lnTo>
                    <a:lnTo>
                      <a:pt x="490" y="370"/>
                    </a:lnTo>
                    <a:lnTo>
                      <a:pt x="492" y="365"/>
                    </a:lnTo>
                    <a:lnTo>
                      <a:pt x="494" y="361"/>
                    </a:lnTo>
                    <a:lnTo>
                      <a:pt x="498" y="359"/>
                    </a:lnTo>
                    <a:lnTo>
                      <a:pt x="503" y="351"/>
                    </a:lnTo>
                    <a:lnTo>
                      <a:pt x="513" y="346"/>
                    </a:lnTo>
                    <a:lnTo>
                      <a:pt x="520" y="340"/>
                    </a:lnTo>
                    <a:lnTo>
                      <a:pt x="524" y="338"/>
                    </a:lnTo>
                    <a:lnTo>
                      <a:pt x="526" y="338"/>
                    </a:lnTo>
                    <a:lnTo>
                      <a:pt x="530" y="340"/>
                    </a:lnTo>
                    <a:lnTo>
                      <a:pt x="538" y="344"/>
                    </a:lnTo>
                    <a:lnTo>
                      <a:pt x="547" y="351"/>
                    </a:lnTo>
                    <a:lnTo>
                      <a:pt x="555" y="357"/>
                    </a:lnTo>
                    <a:lnTo>
                      <a:pt x="564" y="367"/>
                    </a:lnTo>
                    <a:lnTo>
                      <a:pt x="568" y="370"/>
                    </a:lnTo>
                    <a:lnTo>
                      <a:pt x="572" y="376"/>
                    </a:lnTo>
                    <a:lnTo>
                      <a:pt x="574" y="382"/>
                    </a:lnTo>
                    <a:lnTo>
                      <a:pt x="576" y="388"/>
                    </a:lnTo>
                    <a:lnTo>
                      <a:pt x="577" y="393"/>
                    </a:lnTo>
                    <a:lnTo>
                      <a:pt x="579" y="399"/>
                    </a:lnTo>
                    <a:lnTo>
                      <a:pt x="579" y="405"/>
                    </a:lnTo>
                    <a:lnTo>
                      <a:pt x="581" y="410"/>
                    </a:lnTo>
                    <a:lnTo>
                      <a:pt x="583" y="416"/>
                    </a:lnTo>
                    <a:lnTo>
                      <a:pt x="585" y="422"/>
                    </a:lnTo>
                    <a:lnTo>
                      <a:pt x="585" y="428"/>
                    </a:lnTo>
                    <a:lnTo>
                      <a:pt x="587" y="435"/>
                    </a:lnTo>
                    <a:lnTo>
                      <a:pt x="587" y="439"/>
                    </a:lnTo>
                    <a:lnTo>
                      <a:pt x="589" y="445"/>
                    </a:lnTo>
                    <a:lnTo>
                      <a:pt x="589" y="450"/>
                    </a:lnTo>
                    <a:lnTo>
                      <a:pt x="591" y="456"/>
                    </a:lnTo>
                    <a:lnTo>
                      <a:pt x="591" y="466"/>
                    </a:lnTo>
                    <a:lnTo>
                      <a:pt x="591" y="473"/>
                    </a:lnTo>
                    <a:lnTo>
                      <a:pt x="589" y="479"/>
                    </a:lnTo>
                    <a:lnTo>
                      <a:pt x="585" y="485"/>
                    </a:lnTo>
                    <a:lnTo>
                      <a:pt x="579" y="490"/>
                    </a:lnTo>
                    <a:lnTo>
                      <a:pt x="574" y="498"/>
                    </a:lnTo>
                    <a:lnTo>
                      <a:pt x="568" y="502"/>
                    </a:lnTo>
                    <a:lnTo>
                      <a:pt x="564" y="507"/>
                    </a:lnTo>
                    <a:lnTo>
                      <a:pt x="560" y="511"/>
                    </a:lnTo>
                    <a:lnTo>
                      <a:pt x="560" y="513"/>
                    </a:lnTo>
                    <a:lnTo>
                      <a:pt x="558" y="513"/>
                    </a:lnTo>
                    <a:lnTo>
                      <a:pt x="557" y="513"/>
                    </a:lnTo>
                    <a:lnTo>
                      <a:pt x="553" y="513"/>
                    </a:lnTo>
                    <a:lnTo>
                      <a:pt x="547" y="513"/>
                    </a:lnTo>
                    <a:lnTo>
                      <a:pt x="541" y="513"/>
                    </a:lnTo>
                    <a:lnTo>
                      <a:pt x="534" y="513"/>
                    </a:lnTo>
                    <a:lnTo>
                      <a:pt x="526" y="515"/>
                    </a:lnTo>
                    <a:lnTo>
                      <a:pt x="519" y="515"/>
                    </a:lnTo>
                    <a:lnTo>
                      <a:pt x="509" y="515"/>
                    </a:lnTo>
                    <a:lnTo>
                      <a:pt x="500" y="517"/>
                    </a:lnTo>
                    <a:lnTo>
                      <a:pt x="492" y="517"/>
                    </a:lnTo>
                    <a:lnTo>
                      <a:pt x="482" y="519"/>
                    </a:lnTo>
                    <a:lnTo>
                      <a:pt x="475" y="521"/>
                    </a:lnTo>
                    <a:lnTo>
                      <a:pt x="467" y="523"/>
                    </a:lnTo>
                    <a:lnTo>
                      <a:pt x="460" y="523"/>
                    </a:lnTo>
                    <a:lnTo>
                      <a:pt x="456" y="526"/>
                    </a:lnTo>
                    <a:lnTo>
                      <a:pt x="448" y="526"/>
                    </a:lnTo>
                    <a:lnTo>
                      <a:pt x="443" y="530"/>
                    </a:lnTo>
                    <a:lnTo>
                      <a:pt x="437" y="532"/>
                    </a:lnTo>
                    <a:lnTo>
                      <a:pt x="429" y="536"/>
                    </a:lnTo>
                    <a:lnTo>
                      <a:pt x="422" y="540"/>
                    </a:lnTo>
                    <a:lnTo>
                      <a:pt x="414" y="543"/>
                    </a:lnTo>
                    <a:lnTo>
                      <a:pt x="408" y="547"/>
                    </a:lnTo>
                    <a:lnTo>
                      <a:pt x="403" y="553"/>
                    </a:lnTo>
                    <a:lnTo>
                      <a:pt x="395" y="557"/>
                    </a:lnTo>
                    <a:lnTo>
                      <a:pt x="387" y="561"/>
                    </a:lnTo>
                    <a:lnTo>
                      <a:pt x="382" y="566"/>
                    </a:lnTo>
                    <a:lnTo>
                      <a:pt x="378" y="570"/>
                    </a:lnTo>
                    <a:lnTo>
                      <a:pt x="370" y="578"/>
                    </a:lnTo>
                    <a:lnTo>
                      <a:pt x="368" y="585"/>
                    </a:lnTo>
                    <a:lnTo>
                      <a:pt x="365" y="591"/>
                    </a:lnTo>
                    <a:lnTo>
                      <a:pt x="363" y="597"/>
                    </a:lnTo>
                    <a:lnTo>
                      <a:pt x="357" y="604"/>
                    </a:lnTo>
                    <a:lnTo>
                      <a:pt x="353" y="612"/>
                    </a:lnTo>
                    <a:lnTo>
                      <a:pt x="347" y="618"/>
                    </a:lnTo>
                    <a:lnTo>
                      <a:pt x="344" y="623"/>
                    </a:lnTo>
                    <a:lnTo>
                      <a:pt x="340" y="627"/>
                    </a:lnTo>
                    <a:lnTo>
                      <a:pt x="340" y="629"/>
                    </a:lnTo>
                    <a:lnTo>
                      <a:pt x="338" y="629"/>
                    </a:lnTo>
                    <a:lnTo>
                      <a:pt x="334" y="629"/>
                    </a:lnTo>
                    <a:lnTo>
                      <a:pt x="327" y="629"/>
                    </a:lnTo>
                    <a:lnTo>
                      <a:pt x="319" y="629"/>
                    </a:lnTo>
                    <a:lnTo>
                      <a:pt x="313" y="627"/>
                    </a:lnTo>
                    <a:lnTo>
                      <a:pt x="308" y="627"/>
                    </a:lnTo>
                    <a:lnTo>
                      <a:pt x="302" y="627"/>
                    </a:lnTo>
                    <a:lnTo>
                      <a:pt x="298" y="627"/>
                    </a:lnTo>
                    <a:lnTo>
                      <a:pt x="290" y="627"/>
                    </a:lnTo>
                    <a:lnTo>
                      <a:pt x="287" y="627"/>
                    </a:lnTo>
                    <a:lnTo>
                      <a:pt x="279" y="627"/>
                    </a:lnTo>
                    <a:lnTo>
                      <a:pt x="273" y="629"/>
                    </a:lnTo>
                    <a:lnTo>
                      <a:pt x="266" y="629"/>
                    </a:lnTo>
                    <a:lnTo>
                      <a:pt x="260" y="629"/>
                    </a:lnTo>
                    <a:lnTo>
                      <a:pt x="252" y="629"/>
                    </a:lnTo>
                    <a:lnTo>
                      <a:pt x="247" y="629"/>
                    </a:lnTo>
                    <a:lnTo>
                      <a:pt x="239" y="629"/>
                    </a:lnTo>
                    <a:lnTo>
                      <a:pt x="233" y="629"/>
                    </a:lnTo>
                    <a:lnTo>
                      <a:pt x="228" y="629"/>
                    </a:lnTo>
                    <a:lnTo>
                      <a:pt x="224" y="631"/>
                    </a:lnTo>
                    <a:lnTo>
                      <a:pt x="218" y="631"/>
                    </a:lnTo>
                    <a:lnTo>
                      <a:pt x="213" y="631"/>
                    </a:lnTo>
                    <a:lnTo>
                      <a:pt x="207" y="633"/>
                    </a:lnTo>
                    <a:lnTo>
                      <a:pt x="203" y="633"/>
                    </a:lnTo>
                    <a:lnTo>
                      <a:pt x="195" y="637"/>
                    </a:lnTo>
                    <a:lnTo>
                      <a:pt x="192" y="639"/>
                    </a:lnTo>
                    <a:lnTo>
                      <a:pt x="186" y="642"/>
                    </a:lnTo>
                    <a:lnTo>
                      <a:pt x="180" y="646"/>
                    </a:lnTo>
                    <a:lnTo>
                      <a:pt x="175" y="650"/>
                    </a:lnTo>
                    <a:lnTo>
                      <a:pt x="171" y="656"/>
                    </a:lnTo>
                    <a:lnTo>
                      <a:pt x="165" y="661"/>
                    </a:lnTo>
                    <a:lnTo>
                      <a:pt x="159" y="667"/>
                    </a:lnTo>
                    <a:lnTo>
                      <a:pt x="154" y="675"/>
                    </a:lnTo>
                    <a:lnTo>
                      <a:pt x="150" y="682"/>
                    </a:lnTo>
                    <a:lnTo>
                      <a:pt x="144" y="688"/>
                    </a:lnTo>
                    <a:lnTo>
                      <a:pt x="138" y="696"/>
                    </a:lnTo>
                    <a:lnTo>
                      <a:pt x="133" y="701"/>
                    </a:lnTo>
                    <a:lnTo>
                      <a:pt x="129" y="709"/>
                    </a:lnTo>
                    <a:lnTo>
                      <a:pt x="125" y="717"/>
                    </a:lnTo>
                    <a:lnTo>
                      <a:pt x="121" y="722"/>
                    </a:lnTo>
                    <a:lnTo>
                      <a:pt x="119" y="730"/>
                    </a:lnTo>
                    <a:lnTo>
                      <a:pt x="119" y="736"/>
                    </a:lnTo>
                    <a:lnTo>
                      <a:pt x="118" y="739"/>
                    </a:lnTo>
                    <a:lnTo>
                      <a:pt x="116" y="743"/>
                    </a:lnTo>
                    <a:lnTo>
                      <a:pt x="116" y="747"/>
                    </a:lnTo>
                    <a:lnTo>
                      <a:pt x="114" y="753"/>
                    </a:lnTo>
                    <a:lnTo>
                      <a:pt x="112" y="756"/>
                    </a:lnTo>
                    <a:lnTo>
                      <a:pt x="112" y="762"/>
                    </a:lnTo>
                    <a:lnTo>
                      <a:pt x="110" y="768"/>
                    </a:lnTo>
                    <a:lnTo>
                      <a:pt x="108" y="777"/>
                    </a:lnTo>
                    <a:lnTo>
                      <a:pt x="106" y="783"/>
                    </a:lnTo>
                    <a:lnTo>
                      <a:pt x="104" y="791"/>
                    </a:lnTo>
                    <a:lnTo>
                      <a:pt x="102" y="800"/>
                    </a:lnTo>
                    <a:lnTo>
                      <a:pt x="102" y="810"/>
                    </a:lnTo>
                    <a:lnTo>
                      <a:pt x="100" y="817"/>
                    </a:lnTo>
                    <a:lnTo>
                      <a:pt x="100" y="827"/>
                    </a:lnTo>
                    <a:lnTo>
                      <a:pt x="99" y="831"/>
                    </a:lnTo>
                    <a:lnTo>
                      <a:pt x="99" y="836"/>
                    </a:lnTo>
                    <a:lnTo>
                      <a:pt x="99" y="842"/>
                    </a:lnTo>
                    <a:lnTo>
                      <a:pt x="99" y="848"/>
                    </a:lnTo>
                    <a:lnTo>
                      <a:pt x="97" y="857"/>
                    </a:lnTo>
                    <a:lnTo>
                      <a:pt x="97" y="867"/>
                    </a:lnTo>
                    <a:lnTo>
                      <a:pt x="97" y="872"/>
                    </a:lnTo>
                    <a:lnTo>
                      <a:pt x="97" y="876"/>
                    </a:lnTo>
                    <a:lnTo>
                      <a:pt x="97" y="882"/>
                    </a:lnTo>
                    <a:lnTo>
                      <a:pt x="97" y="888"/>
                    </a:lnTo>
                    <a:lnTo>
                      <a:pt x="97" y="893"/>
                    </a:lnTo>
                    <a:lnTo>
                      <a:pt x="97" y="899"/>
                    </a:lnTo>
                    <a:lnTo>
                      <a:pt x="97" y="903"/>
                    </a:lnTo>
                    <a:lnTo>
                      <a:pt x="97" y="909"/>
                    </a:lnTo>
                    <a:lnTo>
                      <a:pt x="97" y="914"/>
                    </a:lnTo>
                    <a:lnTo>
                      <a:pt x="99" y="920"/>
                    </a:lnTo>
                    <a:lnTo>
                      <a:pt x="99" y="926"/>
                    </a:lnTo>
                    <a:lnTo>
                      <a:pt x="100" y="931"/>
                    </a:lnTo>
                    <a:lnTo>
                      <a:pt x="100" y="937"/>
                    </a:lnTo>
                    <a:lnTo>
                      <a:pt x="100" y="943"/>
                    </a:lnTo>
                    <a:lnTo>
                      <a:pt x="100" y="948"/>
                    </a:lnTo>
                    <a:lnTo>
                      <a:pt x="102" y="954"/>
                    </a:lnTo>
                    <a:lnTo>
                      <a:pt x="104" y="958"/>
                    </a:lnTo>
                    <a:lnTo>
                      <a:pt x="106" y="964"/>
                    </a:lnTo>
                    <a:lnTo>
                      <a:pt x="106" y="969"/>
                    </a:lnTo>
                    <a:lnTo>
                      <a:pt x="108" y="975"/>
                    </a:lnTo>
                    <a:lnTo>
                      <a:pt x="110" y="979"/>
                    </a:lnTo>
                    <a:lnTo>
                      <a:pt x="112" y="985"/>
                    </a:lnTo>
                    <a:lnTo>
                      <a:pt x="114" y="990"/>
                    </a:lnTo>
                    <a:lnTo>
                      <a:pt x="116" y="996"/>
                    </a:lnTo>
                    <a:lnTo>
                      <a:pt x="119" y="1002"/>
                    </a:lnTo>
                    <a:lnTo>
                      <a:pt x="121" y="1007"/>
                    </a:lnTo>
                    <a:lnTo>
                      <a:pt x="125" y="1013"/>
                    </a:lnTo>
                    <a:lnTo>
                      <a:pt x="127" y="1019"/>
                    </a:lnTo>
                    <a:lnTo>
                      <a:pt x="133" y="1026"/>
                    </a:lnTo>
                    <a:lnTo>
                      <a:pt x="138" y="1036"/>
                    </a:lnTo>
                    <a:lnTo>
                      <a:pt x="142" y="1043"/>
                    </a:lnTo>
                    <a:lnTo>
                      <a:pt x="148" y="1053"/>
                    </a:lnTo>
                    <a:lnTo>
                      <a:pt x="154" y="1059"/>
                    </a:lnTo>
                    <a:lnTo>
                      <a:pt x="157" y="1066"/>
                    </a:lnTo>
                    <a:lnTo>
                      <a:pt x="161" y="1072"/>
                    </a:lnTo>
                    <a:lnTo>
                      <a:pt x="167" y="1078"/>
                    </a:lnTo>
                    <a:lnTo>
                      <a:pt x="176" y="1087"/>
                    </a:lnTo>
                    <a:lnTo>
                      <a:pt x="184" y="1095"/>
                    </a:lnTo>
                    <a:lnTo>
                      <a:pt x="192" y="1101"/>
                    </a:lnTo>
                    <a:lnTo>
                      <a:pt x="201" y="1104"/>
                    </a:lnTo>
                    <a:lnTo>
                      <a:pt x="207" y="1106"/>
                    </a:lnTo>
                    <a:lnTo>
                      <a:pt x="213" y="1108"/>
                    </a:lnTo>
                    <a:lnTo>
                      <a:pt x="218" y="1108"/>
                    </a:lnTo>
                    <a:lnTo>
                      <a:pt x="222" y="1110"/>
                    </a:lnTo>
                    <a:lnTo>
                      <a:pt x="228" y="1110"/>
                    </a:lnTo>
                    <a:lnTo>
                      <a:pt x="230" y="1110"/>
                    </a:lnTo>
                    <a:lnTo>
                      <a:pt x="232" y="1110"/>
                    </a:lnTo>
                    <a:lnTo>
                      <a:pt x="239" y="1110"/>
                    </a:lnTo>
                    <a:lnTo>
                      <a:pt x="243" y="1110"/>
                    </a:lnTo>
                    <a:lnTo>
                      <a:pt x="249" y="1112"/>
                    </a:lnTo>
                    <a:lnTo>
                      <a:pt x="256" y="1112"/>
                    </a:lnTo>
                    <a:lnTo>
                      <a:pt x="262" y="1114"/>
                    </a:lnTo>
                    <a:lnTo>
                      <a:pt x="268" y="1114"/>
                    </a:lnTo>
                    <a:lnTo>
                      <a:pt x="275" y="1114"/>
                    </a:lnTo>
                    <a:lnTo>
                      <a:pt x="281" y="1114"/>
                    </a:lnTo>
                    <a:lnTo>
                      <a:pt x="287" y="1116"/>
                    </a:lnTo>
                    <a:lnTo>
                      <a:pt x="292" y="1114"/>
                    </a:lnTo>
                    <a:lnTo>
                      <a:pt x="298" y="1114"/>
                    </a:lnTo>
                    <a:lnTo>
                      <a:pt x="302" y="1114"/>
                    </a:lnTo>
                    <a:lnTo>
                      <a:pt x="308" y="1114"/>
                    </a:lnTo>
                    <a:lnTo>
                      <a:pt x="309" y="1112"/>
                    </a:lnTo>
                    <a:lnTo>
                      <a:pt x="315" y="1112"/>
                    </a:lnTo>
                    <a:lnTo>
                      <a:pt x="321" y="1110"/>
                    </a:lnTo>
                    <a:lnTo>
                      <a:pt x="328" y="1108"/>
                    </a:lnTo>
                    <a:lnTo>
                      <a:pt x="334" y="1104"/>
                    </a:lnTo>
                    <a:lnTo>
                      <a:pt x="344" y="1102"/>
                    </a:lnTo>
                    <a:lnTo>
                      <a:pt x="351" y="1101"/>
                    </a:lnTo>
                    <a:lnTo>
                      <a:pt x="361" y="1099"/>
                    </a:lnTo>
                    <a:lnTo>
                      <a:pt x="368" y="1095"/>
                    </a:lnTo>
                    <a:lnTo>
                      <a:pt x="376" y="1093"/>
                    </a:lnTo>
                    <a:lnTo>
                      <a:pt x="382" y="1089"/>
                    </a:lnTo>
                    <a:lnTo>
                      <a:pt x="389" y="1087"/>
                    </a:lnTo>
                    <a:lnTo>
                      <a:pt x="395" y="1085"/>
                    </a:lnTo>
                    <a:lnTo>
                      <a:pt x="399" y="1083"/>
                    </a:lnTo>
                    <a:lnTo>
                      <a:pt x="401" y="1083"/>
                    </a:lnTo>
                    <a:lnTo>
                      <a:pt x="403" y="1083"/>
                    </a:lnTo>
                    <a:lnTo>
                      <a:pt x="429" y="1076"/>
                    </a:lnTo>
                    <a:lnTo>
                      <a:pt x="431" y="1078"/>
                    </a:lnTo>
                    <a:lnTo>
                      <a:pt x="435" y="1080"/>
                    </a:lnTo>
                    <a:lnTo>
                      <a:pt x="441" y="1083"/>
                    </a:lnTo>
                    <a:lnTo>
                      <a:pt x="446" y="1085"/>
                    </a:lnTo>
                    <a:lnTo>
                      <a:pt x="454" y="1091"/>
                    </a:lnTo>
                    <a:lnTo>
                      <a:pt x="462" y="1095"/>
                    </a:lnTo>
                    <a:lnTo>
                      <a:pt x="469" y="1101"/>
                    </a:lnTo>
                    <a:lnTo>
                      <a:pt x="477" y="1106"/>
                    </a:lnTo>
                    <a:lnTo>
                      <a:pt x="486" y="1112"/>
                    </a:lnTo>
                    <a:lnTo>
                      <a:pt x="494" y="1120"/>
                    </a:lnTo>
                    <a:lnTo>
                      <a:pt x="503" y="1127"/>
                    </a:lnTo>
                    <a:lnTo>
                      <a:pt x="511" y="1133"/>
                    </a:lnTo>
                    <a:lnTo>
                      <a:pt x="520" y="1139"/>
                    </a:lnTo>
                    <a:lnTo>
                      <a:pt x="528" y="1146"/>
                    </a:lnTo>
                    <a:lnTo>
                      <a:pt x="534" y="1152"/>
                    </a:lnTo>
                    <a:lnTo>
                      <a:pt x="539" y="1158"/>
                    </a:lnTo>
                    <a:lnTo>
                      <a:pt x="549" y="1165"/>
                    </a:lnTo>
                    <a:lnTo>
                      <a:pt x="557" y="1173"/>
                    </a:lnTo>
                    <a:lnTo>
                      <a:pt x="568" y="1182"/>
                    </a:lnTo>
                    <a:lnTo>
                      <a:pt x="572" y="1188"/>
                    </a:lnTo>
                    <a:lnTo>
                      <a:pt x="577" y="1192"/>
                    </a:lnTo>
                    <a:lnTo>
                      <a:pt x="583" y="1197"/>
                    </a:lnTo>
                    <a:lnTo>
                      <a:pt x="589" y="1203"/>
                    </a:lnTo>
                    <a:lnTo>
                      <a:pt x="595" y="1209"/>
                    </a:lnTo>
                    <a:lnTo>
                      <a:pt x="598" y="1215"/>
                    </a:lnTo>
                    <a:lnTo>
                      <a:pt x="604" y="1220"/>
                    </a:lnTo>
                    <a:lnTo>
                      <a:pt x="610" y="1226"/>
                    </a:lnTo>
                    <a:lnTo>
                      <a:pt x="615" y="1232"/>
                    </a:lnTo>
                    <a:lnTo>
                      <a:pt x="619" y="1236"/>
                    </a:lnTo>
                    <a:lnTo>
                      <a:pt x="625" y="1241"/>
                    </a:lnTo>
                    <a:lnTo>
                      <a:pt x="631" y="1247"/>
                    </a:lnTo>
                    <a:lnTo>
                      <a:pt x="638" y="1256"/>
                    </a:lnTo>
                    <a:lnTo>
                      <a:pt x="648" y="1266"/>
                    </a:lnTo>
                    <a:lnTo>
                      <a:pt x="653" y="1274"/>
                    </a:lnTo>
                    <a:lnTo>
                      <a:pt x="659" y="1279"/>
                    </a:lnTo>
                    <a:lnTo>
                      <a:pt x="663" y="1285"/>
                    </a:lnTo>
                    <a:lnTo>
                      <a:pt x="665" y="1289"/>
                    </a:lnTo>
                    <a:lnTo>
                      <a:pt x="667" y="1291"/>
                    </a:lnTo>
                    <a:lnTo>
                      <a:pt x="671" y="1294"/>
                    </a:lnTo>
                    <a:lnTo>
                      <a:pt x="674" y="1300"/>
                    </a:lnTo>
                    <a:lnTo>
                      <a:pt x="680" y="1306"/>
                    </a:lnTo>
                    <a:lnTo>
                      <a:pt x="686" y="1312"/>
                    </a:lnTo>
                    <a:lnTo>
                      <a:pt x="695" y="1321"/>
                    </a:lnTo>
                    <a:lnTo>
                      <a:pt x="703" y="1329"/>
                    </a:lnTo>
                    <a:lnTo>
                      <a:pt x="712" y="1338"/>
                    </a:lnTo>
                    <a:lnTo>
                      <a:pt x="718" y="1346"/>
                    </a:lnTo>
                    <a:lnTo>
                      <a:pt x="726" y="1353"/>
                    </a:lnTo>
                    <a:lnTo>
                      <a:pt x="733" y="1359"/>
                    </a:lnTo>
                    <a:lnTo>
                      <a:pt x="741" y="1367"/>
                    </a:lnTo>
                    <a:lnTo>
                      <a:pt x="745" y="1370"/>
                    </a:lnTo>
                    <a:lnTo>
                      <a:pt x="750" y="1376"/>
                    </a:lnTo>
                    <a:lnTo>
                      <a:pt x="752" y="1378"/>
                    </a:lnTo>
                    <a:lnTo>
                      <a:pt x="754" y="1380"/>
                    </a:lnTo>
                    <a:lnTo>
                      <a:pt x="817" y="1420"/>
                    </a:lnTo>
                    <a:lnTo>
                      <a:pt x="823" y="1420"/>
                    </a:lnTo>
                    <a:lnTo>
                      <a:pt x="830" y="1420"/>
                    </a:lnTo>
                    <a:lnTo>
                      <a:pt x="838" y="1420"/>
                    </a:lnTo>
                    <a:lnTo>
                      <a:pt x="845" y="1420"/>
                    </a:lnTo>
                    <a:lnTo>
                      <a:pt x="855" y="1420"/>
                    </a:lnTo>
                    <a:lnTo>
                      <a:pt x="863" y="1418"/>
                    </a:lnTo>
                    <a:lnTo>
                      <a:pt x="868" y="1418"/>
                    </a:lnTo>
                    <a:lnTo>
                      <a:pt x="874" y="1414"/>
                    </a:lnTo>
                    <a:lnTo>
                      <a:pt x="880" y="1410"/>
                    </a:lnTo>
                    <a:lnTo>
                      <a:pt x="889" y="1409"/>
                    </a:lnTo>
                    <a:lnTo>
                      <a:pt x="897" y="1405"/>
                    </a:lnTo>
                    <a:lnTo>
                      <a:pt x="904" y="1403"/>
                    </a:lnTo>
                    <a:lnTo>
                      <a:pt x="910" y="1401"/>
                    </a:lnTo>
                    <a:lnTo>
                      <a:pt x="914" y="1399"/>
                    </a:lnTo>
                    <a:lnTo>
                      <a:pt x="916" y="1399"/>
                    </a:lnTo>
                    <a:lnTo>
                      <a:pt x="918" y="1401"/>
                    </a:lnTo>
                    <a:lnTo>
                      <a:pt x="925" y="1403"/>
                    </a:lnTo>
                    <a:lnTo>
                      <a:pt x="929" y="1401"/>
                    </a:lnTo>
                    <a:lnTo>
                      <a:pt x="933" y="1397"/>
                    </a:lnTo>
                    <a:lnTo>
                      <a:pt x="935" y="1393"/>
                    </a:lnTo>
                    <a:lnTo>
                      <a:pt x="937" y="1390"/>
                    </a:lnTo>
                    <a:lnTo>
                      <a:pt x="939" y="1384"/>
                    </a:lnTo>
                    <a:lnTo>
                      <a:pt x="940" y="1380"/>
                    </a:lnTo>
                    <a:lnTo>
                      <a:pt x="940" y="1374"/>
                    </a:lnTo>
                    <a:lnTo>
                      <a:pt x="942" y="1370"/>
                    </a:lnTo>
                    <a:lnTo>
                      <a:pt x="942" y="1367"/>
                    </a:lnTo>
                    <a:lnTo>
                      <a:pt x="944" y="1361"/>
                    </a:lnTo>
                    <a:lnTo>
                      <a:pt x="946" y="1355"/>
                    </a:lnTo>
                    <a:lnTo>
                      <a:pt x="946" y="1350"/>
                    </a:lnTo>
                    <a:lnTo>
                      <a:pt x="948" y="1344"/>
                    </a:lnTo>
                    <a:lnTo>
                      <a:pt x="950" y="1338"/>
                    </a:lnTo>
                    <a:lnTo>
                      <a:pt x="950" y="1331"/>
                    </a:lnTo>
                    <a:lnTo>
                      <a:pt x="952" y="1323"/>
                    </a:lnTo>
                    <a:lnTo>
                      <a:pt x="952" y="1317"/>
                    </a:lnTo>
                    <a:lnTo>
                      <a:pt x="954" y="1310"/>
                    </a:lnTo>
                    <a:lnTo>
                      <a:pt x="954" y="1302"/>
                    </a:lnTo>
                    <a:lnTo>
                      <a:pt x="956" y="1296"/>
                    </a:lnTo>
                    <a:lnTo>
                      <a:pt x="956" y="1289"/>
                    </a:lnTo>
                    <a:lnTo>
                      <a:pt x="958" y="1283"/>
                    </a:lnTo>
                    <a:lnTo>
                      <a:pt x="958" y="1275"/>
                    </a:lnTo>
                    <a:lnTo>
                      <a:pt x="959" y="1268"/>
                    </a:lnTo>
                    <a:lnTo>
                      <a:pt x="959" y="1260"/>
                    </a:lnTo>
                    <a:lnTo>
                      <a:pt x="961" y="1255"/>
                    </a:lnTo>
                    <a:lnTo>
                      <a:pt x="961" y="1249"/>
                    </a:lnTo>
                    <a:lnTo>
                      <a:pt x="963" y="1243"/>
                    </a:lnTo>
                    <a:lnTo>
                      <a:pt x="963" y="1239"/>
                    </a:lnTo>
                    <a:lnTo>
                      <a:pt x="963" y="1234"/>
                    </a:lnTo>
                    <a:lnTo>
                      <a:pt x="965" y="1224"/>
                    </a:lnTo>
                    <a:lnTo>
                      <a:pt x="967" y="1218"/>
                    </a:lnTo>
                    <a:lnTo>
                      <a:pt x="967" y="1215"/>
                    </a:lnTo>
                    <a:lnTo>
                      <a:pt x="967" y="1213"/>
                    </a:lnTo>
                    <a:lnTo>
                      <a:pt x="967" y="1211"/>
                    </a:lnTo>
                    <a:lnTo>
                      <a:pt x="965" y="1209"/>
                    </a:lnTo>
                    <a:lnTo>
                      <a:pt x="963" y="1203"/>
                    </a:lnTo>
                    <a:lnTo>
                      <a:pt x="963" y="1196"/>
                    </a:lnTo>
                    <a:lnTo>
                      <a:pt x="963" y="1192"/>
                    </a:lnTo>
                    <a:lnTo>
                      <a:pt x="961" y="1186"/>
                    </a:lnTo>
                    <a:lnTo>
                      <a:pt x="961" y="1182"/>
                    </a:lnTo>
                    <a:lnTo>
                      <a:pt x="959" y="1177"/>
                    </a:lnTo>
                    <a:lnTo>
                      <a:pt x="959" y="1171"/>
                    </a:lnTo>
                    <a:lnTo>
                      <a:pt x="958" y="1167"/>
                    </a:lnTo>
                    <a:lnTo>
                      <a:pt x="958" y="1161"/>
                    </a:lnTo>
                    <a:lnTo>
                      <a:pt x="958" y="1158"/>
                    </a:lnTo>
                    <a:lnTo>
                      <a:pt x="956" y="1152"/>
                    </a:lnTo>
                    <a:lnTo>
                      <a:pt x="954" y="1146"/>
                    </a:lnTo>
                    <a:lnTo>
                      <a:pt x="952" y="1140"/>
                    </a:lnTo>
                    <a:lnTo>
                      <a:pt x="952" y="1135"/>
                    </a:lnTo>
                    <a:lnTo>
                      <a:pt x="950" y="1129"/>
                    </a:lnTo>
                    <a:lnTo>
                      <a:pt x="950" y="1123"/>
                    </a:lnTo>
                    <a:lnTo>
                      <a:pt x="948" y="1118"/>
                    </a:lnTo>
                    <a:lnTo>
                      <a:pt x="948" y="1112"/>
                    </a:lnTo>
                    <a:lnTo>
                      <a:pt x="944" y="1102"/>
                    </a:lnTo>
                    <a:lnTo>
                      <a:pt x="944" y="1095"/>
                    </a:lnTo>
                    <a:lnTo>
                      <a:pt x="942" y="1087"/>
                    </a:lnTo>
                    <a:lnTo>
                      <a:pt x="940" y="1082"/>
                    </a:lnTo>
                    <a:lnTo>
                      <a:pt x="940" y="1078"/>
                    </a:lnTo>
                    <a:lnTo>
                      <a:pt x="939" y="1074"/>
                    </a:lnTo>
                    <a:lnTo>
                      <a:pt x="939" y="1068"/>
                    </a:lnTo>
                    <a:lnTo>
                      <a:pt x="939" y="1064"/>
                    </a:lnTo>
                    <a:lnTo>
                      <a:pt x="939" y="1057"/>
                    </a:lnTo>
                    <a:lnTo>
                      <a:pt x="939" y="1051"/>
                    </a:lnTo>
                    <a:lnTo>
                      <a:pt x="939" y="1043"/>
                    </a:lnTo>
                    <a:lnTo>
                      <a:pt x="940" y="1036"/>
                    </a:lnTo>
                    <a:lnTo>
                      <a:pt x="940" y="1026"/>
                    </a:lnTo>
                    <a:lnTo>
                      <a:pt x="940" y="1017"/>
                    </a:lnTo>
                    <a:lnTo>
                      <a:pt x="942" y="1007"/>
                    </a:lnTo>
                    <a:lnTo>
                      <a:pt x="942" y="998"/>
                    </a:lnTo>
                    <a:lnTo>
                      <a:pt x="942" y="992"/>
                    </a:lnTo>
                    <a:lnTo>
                      <a:pt x="944" y="988"/>
                    </a:lnTo>
                    <a:lnTo>
                      <a:pt x="944" y="983"/>
                    </a:lnTo>
                    <a:lnTo>
                      <a:pt x="944" y="977"/>
                    </a:lnTo>
                    <a:lnTo>
                      <a:pt x="946" y="967"/>
                    </a:lnTo>
                    <a:lnTo>
                      <a:pt x="948" y="958"/>
                    </a:lnTo>
                    <a:lnTo>
                      <a:pt x="948" y="952"/>
                    </a:lnTo>
                    <a:lnTo>
                      <a:pt x="948" y="947"/>
                    </a:lnTo>
                    <a:lnTo>
                      <a:pt x="948" y="941"/>
                    </a:lnTo>
                    <a:lnTo>
                      <a:pt x="950" y="937"/>
                    </a:lnTo>
                    <a:lnTo>
                      <a:pt x="950" y="931"/>
                    </a:lnTo>
                    <a:lnTo>
                      <a:pt x="950" y="926"/>
                    </a:lnTo>
                    <a:lnTo>
                      <a:pt x="950" y="920"/>
                    </a:lnTo>
                    <a:lnTo>
                      <a:pt x="952" y="916"/>
                    </a:lnTo>
                    <a:lnTo>
                      <a:pt x="952" y="910"/>
                    </a:lnTo>
                    <a:lnTo>
                      <a:pt x="952" y="905"/>
                    </a:lnTo>
                    <a:lnTo>
                      <a:pt x="952" y="899"/>
                    </a:lnTo>
                    <a:lnTo>
                      <a:pt x="954" y="895"/>
                    </a:lnTo>
                    <a:lnTo>
                      <a:pt x="954" y="886"/>
                    </a:lnTo>
                    <a:lnTo>
                      <a:pt x="956" y="878"/>
                    </a:lnTo>
                    <a:lnTo>
                      <a:pt x="956" y="869"/>
                    </a:lnTo>
                    <a:lnTo>
                      <a:pt x="956" y="859"/>
                    </a:lnTo>
                    <a:lnTo>
                      <a:pt x="958" y="851"/>
                    </a:lnTo>
                    <a:lnTo>
                      <a:pt x="958" y="846"/>
                    </a:lnTo>
                    <a:lnTo>
                      <a:pt x="958" y="838"/>
                    </a:lnTo>
                    <a:lnTo>
                      <a:pt x="959" y="834"/>
                    </a:lnTo>
                    <a:lnTo>
                      <a:pt x="959" y="829"/>
                    </a:lnTo>
                    <a:lnTo>
                      <a:pt x="961" y="827"/>
                    </a:lnTo>
                    <a:lnTo>
                      <a:pt x="961" y="817"/>
                    </a:lnTo>
                    <a:lnTo>
                      <a:pt x="963" y="810"/>
                    </a:lnTo>
                    <a:lnTo>
                      <a:pt x="963" y="802"/>
                    </a:lnTo>
                    <a:lnTo>
                      <a:pt x="967" y="794"/>
                    </a:lnTo>
                    <a:lnTo>
                      <a:pt x="971" y="785"/>
                    </a:lnTo>
                    <a:lnTo>
                      <a:pt x="975" y="777"/>
                    </a:lnTo>
                    <a:lnTo>
                      <a:pt x="978" y="768"/>
                    </a:lnTo>
                    <a:lnTo>
                      <a:pt x="984" y="762"/>
                    </a:lnTo>
                    <a:lnTo>
                      <a:pt x="988" y="755"/>
                    </a:lnTo>
                    <a:lnTo>
                      <a:pt x="992" y="749"/>
                    </a:lnTo>
                    <a:lnTo>
                      <a:pt x="996" y="741"/>
                    </a:lnTo>
                    <a:lnTo>
                      <a:pt x="1001" y="737"/>
                    </a:lnTo>
                    <a:lnTo>
                      <a:pt x="1005" y="730"/>
                    </a:lnTo>
                    <a:lnTo>
                      <a:pt x="1009" y="728"/>
                    </a:lnTo>
                    <a:lnTo>
                      <a:pt x="1007" y="726"/>
                    </a:lnTo>
                    <a:lnTo>
                      <a:pt x="1007" y="722"/>
                    </a:lnTo>
                    <a:lnTo>
                      <a:pt x="1005" y="718"/>
                    </a:lnTo>
                    <a:lnTo>
                      <a:pt x="1003" y="713"/>
                    </a:lnTo>
                    <a:lnTo>
                      <a:pt x="999" y="705"/>
                    </a:lnTo>
                    <a:lnTo>
                      <a:pt x="997" y="697"/>
                    </a:lnTo>
                    <a:lnTo>
                      <a:pt x="994" y="690"/>
                    </a:lnTo>
                    <a:lnTo>
                      <a:pt x="992" y="682"/>
                    </a:lnTo>
                    <a:lnTo>
                      <a:pt x="986" y="673"/>
                    </a:lnTo>
                    <a:lnTo>
                      <a:pt x="982" y="663"/>
                    </a:lnTo>
                    <a:lnTo>
                      <a:pt x="978" y="654"/>
                    </a:lnTo>
                    <a:lnTo>
                      <a:pt x="975" y="646"/>
                    </a:lnTo>
                    <a:lnTo>
                      <a:pt x="969" y="637"/>
                    </a:lnTo>
                    <a:lnTo>
                      <a:pt x="967" y="629"/>
                    </a:lnTo>
                    <a:lnTo>
                      <a:pt x="961" y="625"/>
                    </a:lnTo>
                    <a:lnTo>
                      <a:pt x="959" y="620"/>
                    </a:lnTo>
                    <a:lnTo>
                      <a:pt x="954" y="614"/>
                    </a:lnTo>
                    <a:lnTo>
                      <a:pt x="948" y="606"/>
                    </a:lnTo>
                    <a:lnTo>
                      <a:pt x="940" y="599"/>
                    </a:lnTo>
                    <a:lnTo>
                      <a:pt x="933" y="591"/>
                    </a:lnTo>
                    <a:lnTo>
                      <a:pt x="923" y="580"/>
                    </a:lnTo>
                    <a:lnTo>
                      <a:pt x="914" y="570"/>
                    </a:lnTo>
                    <a:lnTo>
                      <a:pt x="906" y="561"/>
                    </a:lnTo>
                    <a:lnTo>
                      <a:pt x="899" y="551"/>
                    </a:lnTo>
                    <a:lnTo>
                      <a:pt x="889" y="542"/>
                    </a:lnTo>
                    <a:lnTo>
                      <a:pt x="880" y="532"/>
                    </a:lnTo>
                    <a:lnTo>
                      <a:pt x="872" y="523"/>
                    </a:lnTo>
                    <a:lnTo>
                      <a:pt x="866" y="517"/>
                    </a:lnTo>
                    <a:lnTo>
                      <a:pt x="861" y="509"/>
                    </a:lnTo>
                    <a:lnTo>
                      <a:pt x="857" y="505"/>
                    </a:lnTo>
                    <a:lnTo>
                      <a:pt x="853" y="502"/>
                    </a:lnTo>
                    <a:lnTo>
                      <a:pt x="804" y="447"/>
                    </a:lnTo>
                    <a:lnTo>
                      <a:pt x="804" y="445"/>
                    </a:lnTo>
                    <a:lnTo>
                      <a:pt x="804" y="437"/>
                    </a:lnTo>
                    <a:lnTo>
                      <a:pt x="804" y="431"/>
                    </a:lnTo>
                    <a:lnTo>
                      <a:pt x="804" y="428"/>
                    </a:lnTo>
                    <a:lnTo>
                      <a:pt x="804" y="422"/>
                    </a:lnTo>
                    <a:lnTo>
                      <a:pt x="805" y="416"/>
                    </a:lnTo>
                    <a:lnTo>
                      <a:pt x="805" y="410"/>
                    </a:lnTo>
                    <a:lnTo>
                      <a:pt x="805" y="405"/>
                    </a:lnTo>
                    <a:lnTo>
                      <a:pt x="807" y="399"/>
                    </a:lnTo>
                    <a:lnTo>
                      <a:pt x="809" y="393"/>
                    </a:lnTo>
                    <a:lnTo>
                      <a:pt x="815" y="386"/>
                    </a:lnTo>
                    <a:lnTo>
                      <a:pt x="821" y="382"/>
                    </a:lnTo>
                    <a:lnTo>
                      <a:pt x="828" y="380"/>
                    </a:lnTo>
                    <a:lnTo>
                      <a:pt x="838" y="380"/>
                    </a:lnTo>
                    <a:lnTo>
                      <a:pt x="842" y="380"/>
                    </a:lnTo>
                    <a:lnTo>
                      <a:pt x="847" y="380"/>
                    </a:lnTo>
                    <a:lnTo>
                      <a:pt x="853" y="382"/>
                    </a:lnTo>
                    <a:lnTo>
                      <a:pt x="859" y="382"/>
                    </a:lnTo>
                    <a:lnTo>
                      <a:pt x="868" y="384"/>
                    </a:lnTo>
                    <a:lnTo>
                      <a:pt x="878" y="386"/>
                    </a:lnTo>
                    <a:lnTo>
                      <a:pt x="883" y="388"/>
                    </a:lnTo>
                    <a:lnTo>
                      <a:pt x="887" y="388"/>
                    </a:lnTo>
                    <a:lnTo>
                      <a:pt x="821" y="302"/>
                    </a:lnTo>
                    <a:lnTo>
                      <a:pt x="767" y="332"/>
                    </a:lnTo>
                    <a:lnTo>
                      <a:pt x="766" y="334"/>
                    </a:lnTo>
                    <a:lnTo>
                      <a:pt x="764" y="342"/>
                    </a:lnTo>
                    <a:lnTo>
                      <a:pt x="760" y="348"/>
                    </a:lnTo>
                    <a:lnTo>
                      <a:pt x="758" y="353"/>
                    </a:lnTo>
                    <a:lnTo>
                      <a:pt x="756" y="361"/>
                    </a:lnTo>
                    <a:lnTo>
                      <a:pt x="754" y="369"/>
                    </a:lnTo>
                    <a:lnTo>
                      <a:pt x="750" y="376"/>
                    </a:lnTo>
                    <a:lnTo>
                      <a:pt x="748" y="386"/>
                    </a:lnTo>
                    <a:lnTo>
                      <a:pt x="745" y="395"/>
                    </a:lnTo>
                    <a:lnTo>
                      <a:pt x="743" y="405"/>
                    </a:lnTo>
                    <a:lnTo>
                      <a:pt x="741" y="414"/>
                    </a:lnTo>
                    <a:lnTo>
                      <a:pt x="739" y="424"/>
                    </a:lnTo>
                    <a:lnTo>
                      <a:pt x="739" y="431"/>
                    </a:lnTo>
                    <a:lnTo>
                      <a:pt x="739" y="443"/>
                    </a:lnTo>
                    <a:lnTo>
                      <a:pt x="739" y="450"/>
                    </a:lnTo>
                    <a:lnTo>
                      <a:pt x="741" y="460"/>
                    </a:lnTo>
                    <a:lnTo>
                      <a:pt x="743" y="469"/>
                    </a:lnTo>
                    <a:lnTo>
                      <a:pt x="747" y="479"/>
                    </a:lnTo>
                    <a:lnTo>
                      <a:pt x="750" y="488"/>
                    </a:lnTo>
                    <a:lnTo>
                      <a:pt x="756" y="498"/>
                    </a:lnTo>
                    <a:lnTo>
                      <a:pt x="762" y="505"/>
                    </a:lnTo>
                    <a:lnTo>
                      <a:pt x="767" y="515"/>
                    </a:lnTo>
                    <a:lnTo>
                      <a:pt x="771" y="523"/>
                    </a:lnTo>
                    <a:lnTo>
                      <a:pt x="777" y="530"/>
                    </a:lnTo>
                    <a:lnTo>
                      <a:pt x="781" y="536"/>
                    </a:lnTo>
                    <a:lnTo>
                      <a:pt x="785" y="543"/>
                    </a:lnTo>
                    <a:lnTo>
                      <a:pt x="792" y="551"/>
                    </a:lnTo>
                    <a:lnTo>
                      <a:pt x="794" y="555"/>
                    </a:lnTo>
                    <a:lnTo>
                      <a:pt x="798" y="555"/>
                    </a:lnTo>
                    <a:lnTo>
                      <a:pt x="802" y="557"/>
                    </a:lnTo>
                    <a:lnTo>
                      <a:pt x="807" y="561"/>
                    </a:lnTo>
                    <a:lnTo>
                      <a:pt x="813" y="564"/>
                    </a:lnTo>
                    <a:lnTo>
                      <a:pt x="821" y="566"/>
                    </a:lnTo>
                    <a:lnTo>
                      <a:pt x="828" y="572"/>
                    </a:lnTo>
                    <a:lnTo>
                      <a:pt x="836" y="578"/>
                    </a:lnTo>
                    <a:lnTo>
                      <a:pt x="844" y="582"/>
                    </a:lnTo>
                    <a:lnTo>
                      <a:pt x="851" y="587"/>
                    </a:lnTo>
                    <a:lnTo>
                      <a:pt x="859" y="591"/>
                    </a:lnTo>
                    <a:lnTo>
                      <a:pt x="866" y="597"/>
                    </a:lnTo>
                    <a:lnTo>
                      <a:pt x="870" y="601"/>
                    </a:lnTo>
                    <a:lnTo>
                      <a:pt x="876" y="606"/>
                    </a:lnTo>
                    <a:lnTo>
                      <a:pt x="880" y="610"/>
                    </a:lnTo>
                    <a:lnTo>
                      <a:pt x="882" y="614"/>
                    </a:lnTo>
                    <a:lnTo>
                      <a:pt x="882" y="616"/>
                    </a:lnTo>
                    <a:lnTo>
                      <a:pt x="885" y="621"/>
                    </a:lnTo>
                    <a:lnTo>
                      <a:pt x="887" y="625"/>
                    </a:lnTo>
                    <a:lnTo>
                      <a:pt x="893" y="631"/>
                    </a:lnTo>
                    <a:lnTo>
                      <a:pt x="897" y="637"/>
                    </a:lnTo>
                    <a:lnTo>
                      <a:pt x="902" y="644"/>
                    </a:lnTo>
                    <a:lnTo>
                      <a:pt x="906" y="652"/>
                    </a:lnTo>
                    <a:lnTo>
                      <a:pt x="912" y="659"/>
                    </a:lnTo>
                    <a:lnTo>
                      <a:pt x="918" y="667"/>
                    </a:lnTo>
                    <a:lnTo>
                      <a:pt x="921" y="673"/>
                    </a:lnTo>
                    <a:lnTo>
                      <a:pt x="927" y="678"/>
                    </a:lnTo>
                    <a:lnTo>
                      <a:pt x="931" y="686"/>
                    </a:lnTo>
                    <a:lnTo>
                      <a:pt x="939" y="692"/>
                    </a:lnTo>
                    <a:lnTo>
                      <a:pt x="940" y="697"/>
                    </a:lnTo>
                    <a:lnTo>
                      <a:pt x="939" y="699"/>
                    </a:lnTo>
                    <a:lnTo>
                      <a:pt x="937" y="705"/>
                    </a:lnTo>
                    <a:lnTo>
                      <a:pt x="935" y="713"/>
                    </a:lnTo>
                    <a:lnTo>
                      <a:pt x="931" y="720"/>
                    </a:lnTo>
                    <a:lnTo>
                      <a:pt x="927" y="730"/>
                    </a:lnTo>
                    <a:lnTo>
                      <a:pt x="925" y="736"/>
                    </a:lnTo>
                    <a:lnTo>
                      <a:pt x="923" y="741"/>
                    </a:lnTo>
                    <a:lnTo>
                      <a:pt x="921" y="749"/>
                    </a:lnTo>
                    <a:lnTo>
                      <a:pt x="920" y="755"/>
                    </a:lnTo>
                    <a:lnTo>
                      <a:pt x="918" y="760"/>
                    </a:lnTo>
                    <a:lnTo>
                      <a:pt x="916" y="766"/>
                    </a:lnTo>
                    <a:lnTo>
                      <a:pt x="914" y="774"/>
                    </a:lnTo>
                    <a:lnTo>
                      <a:pt x="912" y="781"/>
                    </a:lnTo>
                    <a:lnTo>
                      <a:pt x="910" y="787"/>
                    </a:lnTo>
                    <a:lnTo>
                      <a:pt x="908" y="794"/>
                    </a:lnTo>
                    <a:lnTo>
                      <a:pt x="906" y="802"/>
                    </a:lnTo>
                    <a:lnTo>
                      <a:pt x="904" y="810"/>
                    </a:lnTo>
                    <a:lnTo>
                      <a:pt x="904" y="815"/>
                    </a:lnTo>
                    <a:lnTo>
                      <a:pt x="902" y="823"/>
                    </a:lnTo>
                    <a:lnTo>
                      <a:pt x="901" y="829"/>
                    </a:lnTo>
                    <a:lnTo>
                      <a:pt x="901" y="836"/>
                    </a:lnTo>
                    <a:lnTo>
                      <a:pt x="899" y="842"/>
                    </a:lnTo>
                    <a:lnTo>
                      <a:pt x="899" y="850"/>
                    </a:lnTo>
                    <a:lnTo>
                      <a:pt x="899" y="855"/>
                    </a:lnTo>
                    <a:lnTo>
                      <a:pt x="899" y="863"/>
                    </a:lnTo>
                    <a:lnTo>
                      <a:pt x="899" y="869"/>
                    </a:lnTo>
                    <a:lnTo>
                      <a:pt x="899" y="876"/>
                    </a:lnTo>
                    <a:lnTo>
                      <a:pt x="899" y="884"/>
                    </a:lnTo>
                    <a:lnTo>
                      <a:pt x="899" y="893"/>
                    </a:lnTo>
                    <a:lnTo>
                      <a:pt x="899" y="899"/>
                    </a:lnTo>
                    <a:lnTo>
                      <a:pt x="899" y="909"/>
                    </a:lnTo>
                    <a:lnTo>
                      <a:pt x="899" y="918"/>
                    </a:lnTo>
                    <a:lnTo>
                      <a:pt x="899" y="928"/>
                    </a:lnTo>
                    <a:lnTo>
                      <a:pt x="897" y="935"/>
                    </a:lnTo>
                    <a:lnTo>
                      <a:pt x="897" y="945"/>
                    </a:lnTo>
                    <a:lnTo>
                      <a:pt x="897" y="954"/>
                    </a:lnTo>
                    <a:lnTo>
                      <a:pt x="897" y="964"/>
                    </a:lnTo>
                    <a:lnTo>
                      <a:pt x="895" y="973"/>
                    </a:lnTo>
                    <a:lnTo>
                      <a:pt x="895" y="983"/>
                    </a:lnTo>
                    <a:lnTo>
                      <a:pt x="895" y="992"/>
                    </a:lnTo>
                    <a:lnTo>
                      <a:pt x="895" y="1002"/>
                    </a:lnTo>
                    <a:lnTo>
                      <a:pt x="895" y="1011"/>
                    </a:lnTo>
                    <a:lnTo>
                      <a:pt x="893" y="1019"/>
                    </a:lnTo>
                    <a:lnTo>
                      <a:pt x="893" y="1028"/>
                    </a:lnTo>
                    <a:lnTo>
                      <a:pt x="893" y="1036"/>
                    </a:lnTo>
                    <a:lnTo>
                      <a:pt x="891" y="1043"/>
                    </a:lnTo>
                    <a:lnTo>
                      <a:pt x="891" y="1053"/>
                    </a:lnTo>
                    <a:lnTo>
                      <a:pt x="891" y="1059"/>
                    </a:lnTo>
                    <a:lnTo>
                      <a:pt x="891" y="1066"/>
                    </a:lnTo>
                    <a:lnTo>
                      <a:pt x="891" y="1072"/>
                    </a:lnTo>
                    <a:lnTo>
                      <a:pt x="891" y="1078"/>
                    </a:lnTo>
                    <a:lnTo>
                      <a:pt x="891" y="1083"/>
                    </a:lnTo>
                    <a:lnTo>
                      <a:pt x="891" y="1089"/>
                    </a:lnTo>
                    <a:lnTo>
                      <a:pt x="891" y="1095"/>
                    </a:lnTo>
                    <a:lnTo>
                      <a:pt x="891" y="1101"/>
                    </a:lnTo>
                    <a:lnTo>
                      <a:pt x="891" y="1106"/>
                    </a:lnTo>
                    <a:lnTo>
                      <a:pt x="891" y="1112"/>
                    </a:lnTo>
                    <a:lnTo>
                      <a:pt x="891" y="1120"/>
                    </a:lnTo>
                    <a:lnTo>
                      <a:pt x="891" y="1123"/>
                    </a:lnTo>
                    <a:lnTo>
                      <a:pt x="891" y="1129"/>
                    </a:lnTo>
                    <a:lnTo>
                      <a:pt x="891" y="1135"/>
                    </a:lnTo>
                    <a:lnTo>
                      <a:pt x="893" y="1140"/>
                    </a:lnTo>
                    <a:lnTo>
                      <a:pt x="893" y="1146"/>
                    </a:lnTo>
                    <a:lnTo>
                      <a:pt x="893" y="1152"/>
                    </a:lnTo>
                    <a:lnTo>
                      <a:pt x="895" y="1158"/>
                    </a:lnTo>
                    <a:lnTo>
                      <a:pt x="895" y="1165"/>
                    </a:lnTo>
                    <a:lnTo>
                      <a:pt x="895" y="1169"/>
                    </a:lnTo>
                    <a:lnTo>
                      <a:pt x="895" y="1175"/>
                    </a:lnTo>
                    <a:lnTo>
                      <a:pt x="895" y="1182"/>
                    </a:lnTo>
                    <a:lnTo>
                      <a:pt x="897" y="1188"/>
                    </a:lnTo>
                    <a:lnTo>
                      <a:pt x="897" y="1194"/>
                    </a:lnTo>
                    <a:lnTo>
                      <a:pt x="897" y="1199"/>
                    </a:lnTo>
                    <a:lnTo>
                      <a:pt x="897" y="1207"/>
                    </a:lnTo>
                    <a:lnTo>
                      <a:pt x="899" y="1213"/>
                    </a:lnTo>
                    <a:lnTo>
                      <a:pt x="899" y="1218"/>
                    </a:lnTo>
                    <a:lnTo>
                      <a:pt x="899" y="1224"/>
                    </a:lnTo>
                    <a:lnTo>
                      <a:pt x="899" y="1230"/>
                    </a:lnTo>
                    <a:lnTo>
                      <a:pt x="899" y="1236"/>
                    </a:lnTo>
                    <a:lnTo>
                      <a:pt x="899" y="1241"/>
                    </a:lnTo>
                    <a:lnTo>
                      <a:pt x="899" y="1247"/>
                    </a:lnTo>
                    <a:lnTo>
                      <a:pt x="899" y="1251"/>
                    </a:lnTo>
                    <a:lnTo>
                      <a:pt x="899" y="1256"/>
                    </a:lnTo>
                    <a:lnTo>
                      <a:pt x="899" y="1264"/>
                    </a:lnTo>
                    <a:lnTo>
                      <a:pt x="899" y="1274"/>
                    </a:lnTo>
                    <a:lnTo>
                      <a:pt x="897" y="1281"/>
                    </a:lnTo>
                    <a:lnTo>
                      <a:pt x="897" y="1289"/>
                    </a:lnTo>
                    <a:lnTo>
                      <a:pt x="895" y="1296"/>
                    </a:lnTo>
                    <a:lnTo>
                      <a:pt x="893" y="1304"/>
                    </a:lnTo>
                    <a:lnTo>
                      <a:pt x="891" y="1312"/>
                    </a:lnTo>
                    <a:lnTo>
                      <a:pt x="891" y="1319"/>
                    </a:lnTo>
                    <a:lnTo>
                      <a:pt x="887" y="1325"/>
                    </a:lnTo>
                    <a:lnTo>
                      <a:pt x="887" y="1331"/>
                    </a:lnTo>
                    <a:lnTo>
                      <a:pt x="885" y="1334"/>
                    </a:lnTo>
                    <a:lnTo>
                      <a:pt x="883" y="1340"/>
                    </a:lnTo>
                    <a:lnTo>
                      <a:pt x="882" y="1346"/>
                    </a:lnTo>
                    <a:lnTo>
                      <a:pt x="882" y="1350"/>
                    </a:lnTo>
                    <a:lnTo>
                      <a:pt x="878" y="1350"/>
                    </a:lnTo>
                    <a:lnTo>
                      <a:pt x="872" y="1351"/>
                    </a:lnTo>
                    <a:lnTo>
                      <a:pt x="866" y="1353"/>
                    </a:lnTo>
                    <a:lnTo>
                      <a:pt x="861" y="1355"/>
                    </a:lnTo>
                    <a:lnTo>
                      <a:pt x="855" y="1355"/>
                    </a:lnTo>
                    <a:lnTo>
                      <a:pt x="849" y="1357"/>
                    </a:lnTo>
                    <a:lnTo>
                      <a:pt x="842" y="1359"/>
                    </a:lnTo>
                    <a:lnTo>
                      <a:pt x="836" y="1359"/>
                    </a:lnTo>
                    <a:lnTo>
                      <a:pt x="828" y="1359"/>
                    </a:lnTo>
                    <a:lnTo>
                      <a:pt x="823" y="1359"/>
                    </a:lnTo>
                    <a:lnTo>
                      <a:pt x="817" y="1357"/>
                    </a:lnTo>
                    <a:lnTo>
                      <a:pt x="811" y="1355"/>
                    </a:lnTo>
                    <a:lnTo>
                      <a:pt x="805" y="1351"/>
                    </a:lnTo>
                    <a:lnTo>
                      <a:pt x="804" y="1350"/>
                    </a:lnTo>
                    <a:lnTo>
                      <a:pt x="798" y="1342"/>
                    </a:lnTo>
                    <a:lnTo>
                      <a:pt x="792" y="1336"/>
                    </a:lnTo>
                    <a:lnTo>
                      <a:pt x="783" y="1327"/>
                    </a:lnTo>
                    <a:lnTo>
                      <a:pt x="775" y="1317"/>
                    </a:lnTo>
                    <a:lnTo>
                      <a:pt x="767" y="1312"/>
                    </a:lnTo>
                    <a:lnTo>
                      <a:pt x="762" y="1306"/>
                    </a:lnTo>
                    <a:lnTo>
                      <a:pt x="756" y="1300"/>
                    </a:lnTo>
                    <a:lnTo>
                      <a:pt x="750" y="1294"/>
                    </a:lnTo>
                    <a:lnTo>
                      <a:pt x="745" y="1289"/>
                    </a:lnTo>
                    <a:lnTo>
                      <a:pt x="737" y="1283"/>
                    </a:lnTo>
                    <a:lnTo>
                      <a:pt x="731" y="1275"/>
                    </a:lnTo>
                    <a:lnTo>
                      <a:pt x="726" y="1270"/>
                    </a:lnTo>
                    <a:lnTo>
                      <a:pt x="718" y="1262"/>
                    </a:lnTo>
                    <a:lnTo>
                      <a:pt x="712" y="1256"/>
                    </a:lnTo>
                    <a:lnTo>
                      <a:pt x="705" y="1249"/>
                    </a:lnTo>
                    <a:lnTo>
                      <a:pt x="699" y="1243"/>
                    </a:lnTo>
                    <a:lnTo>
                      <a:pt x="693" y="1237"/>
                    </a:lnTo>
                    <a:lnTo>
                      <a:pt x="688" y="1232"/>
                    </a:lnTo>
                    <a:lnTo>
                      <a:pt x="682" y="1224"/>
                    </a:lnTo>
                    <a:lnTo>
                      <a:pt x="676" y="1218"/>
                    </a:lnTo>
                    <a:lnTo>
                      <a:pt x="671" y="1213"/>
                    </a:lnTo>
                    <a:lnTo>
                      <a:pt x="667" y="1207"/>
                    </a:lnTo>
                    <a:lnTo>
                      <a:pt x="661" y="1201"/>
                    </a:lnTo>
                    <a:lnTo>
                      <a:pt x="659" y="1196"/>
                    </a:lnTo>
                    <a:lnTo>
                      <a:pt x="653" y="1184"/>
                    </a:lnTo>
                    <a:lnTo>
                      <a:pt x="650" y="1177"/>
                    </a:lnTo>
                    <a:lnTo>
                      <a:pt x="648" y="1171"/>
                    </a:lnTo>
                    <a:lnTo>
                      <a:pt x="646" y="1165"/>
                    </a:lnTo>
                    <a:lnTo>
                      <a:pt x="642" y="1159"/>
                    </a:lnTo>
                    <a:lnTo>
                      <a:pt x="638" y="1156"/>
                    </a:lnTo>
                    <a:lnTo>
                      <a:pt x="634" y="1150"/>
                    </a:lnTo>
                    <a:lnTo>
                      <a:pt x="629" y="1144"/>
                    </a:lnTo>
                    <a:lnTo>
                      <a:pt x="623" y="1139"/>
                    </a:lnTo>
                    <a:lnTo>
                      <a:pt x="619" y="1133"/>
                    </a:lnTo>
                    <a:lnTo>
                      <a:pt x="612" y="1125"/>
                    </a:lnTo>
                    <a:lnTo>
                      <a:pt x="606" y="1120"/>
                    </a:lnTo>
                    <a:lnTo>
                      <a:pt x="598" y="1114"/>
                    </a:lnTo>
                    <a:lnTo>
                      <a:pt x="593" y="1108"/>
                    </a:lnTo>
                    <a:lnTo>
                      <a:pt x="585" y="1102"/>
                    </a:lnTo>
                    <a:lnTo>
                      <a:pt x="577" y="1097"/>
                    </a:lnTo>
                    <a:lnTo>
                      <a:pt x="570" y="1091"/>
                    </a:lnTo>
                    <a:lnTo>
                      <a:pt x="564" y="1085"/>
                    </a:lnTo>
                    <a:lnTo>
                      <a:pt x="555" y="1080"/>
                    </a:lnTo>
                    <a:lnTo>
                      <a:pt x="549" y="1074"/>
                    </a:lnTo>
                    <a:lnTo>
                      <a:pt x="541" y="1068"/>
                    </a:lnTo>
                    <a:lnTo>
                      <a:pt x="534" y="1064"/>
                    </a:lnTo>
                    <a:lnTo>
                      <a:pt x="528" y="1059"/>
                    </a:lnTo>
                    <a:lnTo>
                      <a:pt x="520" y="1055"/>
                    </a:lnTo>
                    <a:lnTo>
                      <a:pt x="515" y="1051"/>
                    </a:lnTo>
                    <a:lnTo>
                      <a:pt x="509" y="1047"/>
                    </a:lnTo>
                    <a:lnTo>
                      <a:pt x="503" y="1043"/>
                    </a:lnTo>
                    <a:lnTo>
                      <a:pt x="500" y="1042"/>
                    </a:lnTo>
                    <a:lnTo>
                      <a:pt x="494" y="1038"/>
                    </a:lnTo>
                    <a:lnTo>
                      <a:pt x="492" y="1038"/>
                    </a:lnTo>
                    <a:lnTo>
                      <a:pt x="486" y="1034"/>
                    </a:lnTo>
                    <a:lnTo>
                      <a:pt x="387" y="1017"/>
                    </a:lnTo>
                    <a:lnTo>
                      <a:pt x="385" y="1019"/>
                    </a:lnTo>
                    <a:lnTo>
                      <a:pt x="380" y="1023"/>
                    </a:lnTo>
                    <a:lnTo>
                      <a:pt x="374" y="1026"/>
                    </a:lnTo>
                    <a:lnTo>
                      <a:pt x="368" y="1030"/>
                    </a:lnTo>
                    <a:lnTo>
                      <a:pt x="363" y="1032"/>
                    </a:lnTo>
                    <a:lnTo>
                      <a:pt x="357" y="1036"/>
                    </a:lnTo>
                    <a:lnTo>
                      <a:pt x="347" y="1040"/>
                    </a:lnTo>
                    <a:lnTo>
                      <a:pt x="340" y="1042"/>
                    </a:lnTo>
                    <a:lnTo>
                      <a:pt x="330" y="1043"/>
                    </a:lnTo>
                    <a:lnTo>
                      <a:pt x="321" y="1045"/>
                    </a:lnTo>
                    <a:lnTo>
                      <a:pt x="315" y="1045"/>
                    </a:lnTo>
                    <a:lnTo>
                      <a:pt x="311" y="1045"/>
                    </a:lnTo>
                    <a:lnTo>
                      <a:pt x="306" y="1045"/>
                    </a:lnTo>
                    <a:lnTo>
                      <a:pt x="300" y="1045"/>
                    </a:lnTo>
                    <a:lnTo>
                      <a:pt x="294" y="1045"/>
                    </a:lnTo>
                    <a:lnTo>
                      <a:pt x="289" y="1043"/>
                    </a:lnTo>
                    <a:lnTo>
                      <a:pt x="285" y="1043"/>
                    </a:lnTo>
                    <a:lnTo>
                      <a:pt x="279" y="1042"/>
                    </a:lnTo>
                    <a:lnTo>
                      <a:pt x="271" y="1040"/>
                    </a:lnTo>
                    <a:lnTo>
                      <a:pt x="266" y="1038"/>
                    </a:lnTo>
                    <a:lnTo>
                      <a:pt x="260" y="1036"/>
                    </a:lnTo>
                    <a:lnTo>
                      <a:pt x="256" y="1034"/>
                    </a:lnTo>
                    <a:lnTo>
                      <a:pt x="251" y="1032"/>
                    </a:lnTo>
                    <a:lnTo>
                      <a:pt x="245" y="1030"/>
                    </a:lnTo>
                    <a:lnTo>
                      <a:pt x="239" y="1028"/>
                    </a:lnTo>
                    <a:lnTo>
                      <a:pt x="235" y="1026"/>
                    </a:lnTo>
                    <a:lnTo>
                      <a:pt x="228" y="1023"/>
                    </a:lnTo>
                    <a:lnTo>
                      <a:pt x="220" y="1021"/>
                    </a:lnTo>
                    <a:lnTo>
                      <a:pt x="213" y="1017"/>
                    </a:lnTo>
                    <a:lnTo>
                      <a:pt x="207" y="1015"/>
                    </a:lnTo>
                    <a:lnTo>
                      <a:pt x="199" y="1011"/>
                    </a:lnTo>
                    <a:lnTo>
                      <a:pt x="195" y="1007"/>
                    </a:lnTo>
                    <a:lnTo>
                      <a:pt x="190" y="1005"/>
                    </a:lnTo>
                    <a:lnTo>
                      <a:pt x="186" y="1004"/>
                    </a:lnTo>
                    <a:lnTo>
                      <a:pt x="182" y="998"/>
                    </a:lnTo>
                    <a:lnTo>
                      <a:pt x="182" y="994"/>
                    </a:lnTo>
                    <a:lnTo>
                      <a:pt x="180" y="990"/>
                    </a:lnTo>
                    <a:lnTo>
                      <a:pt x="180" y="986"/>
                    </a:lnTo>
                    <a:lnTo>
                      <a:pt x="178" y="979"/>
                    </a:lnTo>
                    <a:lnTo>
                      <a:pt x="176" y="973"/>
                    </a:lnTo>
                    <a:lnTo>
                      <a:pt x="173" y="966"/>
                    </a:lnTo>
                    <a:lnTo>
                      <a:pt x="171" y="958"/>
                    </a:lnTo>
                    <a:lnTo>
                      <a:pt x="167" y="948"/>
                    </a:lnTo>
                    <a:lnTo>
                      <a:pt x="165" y="939"/>
                    </a:lnTo>
                    <a:lnTo>
                      <a:pt x="161" y="929"/>
                    </a:lnTo>
                    <a:lnTo>
                      <a:pt x="157" y="922"/>
                    </a:lnTo>
                    <a:lnTo>
                      <a:pt x="156" y="912"/>
                    </a:lnTo>
                    <a:lnTo>
                      <a:pt x="154" y="907"/>
                    </a:lnTo>
                    <a:lnTo>
                      <a:pt x="150" y="901"/>
                    </a:lnTo>
                    <a:lnTo>
                      <a:pt x="148" y="897"/>
                    </a:lnTo>
                    <a:lnTo>
                      <a:pt x="148" y="893"/>
                    </a:lnTo>
                    <a:lnTo>
                      <a:pt x="148" y="891"/>
                    </a:lnTo>
                    <a:lnTo>
                      <a:pt x="148" y="890"/>
                    </a:lnTo>
                    <a:lnTo>
                      <a:pt x="150" y="884"/>
                    </a:lnTo>
                    <a:lnTo>
                      <a:pt x="152" y="876"/>
                    </a:lnTo>
                    <a:lnTo>
                      <a:pt x="154" y="869"/>
                    </a:lnTo>
                    <a:lnTo>
                      <a:pt x="157" y="859"/>
                    </a:lnTo>
                    <a:lnTo>
                      <a:pt x="159" y="850"/>
                    </a:lnTo>
                    <a:lnTo>
                      <a:pt x="163" y="840"/>
                    </a:lnTo>
                    <a:lnTo>
                      <a:pt x="165" y="834"/>
                    </a:lnTo>
                    <a:lnTo>
                      <a:pt x="165" y="831"/>
                    </a:lnTo>
                    <a:lnTo>
                      <a:pt x="167" y="825"/>
                    </a:lnTo>
                    <a:lnTo>
                      <a:pt x="169" y="819"/>
                    </a:lnTo>
                    <a:lnTo>
                      <a:pt x="171" y="810"/>
                    </a:lnTo>
                    <a:lnTo>
                      <a:pt x="175" y="800"/>
                    </a:lnTo>
                    <a:lnTo>
                      <a:pt x="176" y="791"/>
                    </a:lnTo>
                    <a:lnTo>
                      <a:pt x="178" y="785"/>
                    </a:lnTo>
                    <a:lnTo>
                      <a:pt x="180" y="777"/>
                    </a:lnTo>
                    <a:lnTo>
                      <a:pt x="182" y="775"/>
                    </a:lnTo>
                    <a:lnTo>
                      <a:pt x="182" y="770"/>
                    </a:lnTo>
                    <a:lnTo>
                      <a:pt x="182" y="766"/>
                    </a:lnTo>
                    <a:lnTo>
                      <a:pt x="184" y="760"/>
                    </a:lnTo>
                    <a:lnTo>
                      <a:pt x="186" y="755"/>
                    </a:lnTo>
                    <a:lnTo>
                      <a:pt x="188" y="747"/>
                    </a:lnTo>
                    <a:lnTo>
                      <a:pt x="192" y="741"/>
                    </a:lnTo>
                    <a:lnTo>
                      <a:pt x="194" y="734"/>
                    </a:lnTo>
                    <a:lnTo>
                      <a:pt x="197" y="728"/>
                    </a:lnTo>
                    <a:lnTo>
                      <a:pt x="199" y="720"/>
                    </a:lnTo>
                    <a:lnTo>
                      <a:pt x="203" y="715"/>
                    </a:lnTo>
                    <a:lnTo>
                      <a:pt x="207" y="707"/>
                    </a:lnTo>
                    <a:lnTo>
                      <a:pt x="211" y="703"/>
                    </a:lnTo>
                    <a:lnTo>
                      <a:pt x="214" y="697"/>
                    </a:lnTo>
                    <a:lnTo>
                      <a:pt x="218" y="694"/>
                    </a:lnTo>
                    <a:lnTo>
                      <a:pt x="222" y="692"/>
                    </a:lnTo>
                    <a:lnTo>
                      <a:pt x="226" y="690"/>
                    </a:lnTo>
                    <a:lnTo>
                      <a:pt x="230" y="688"/>
                    </a:lnTo>
                    <a:lnTo>
                      <a:pt x="235" y="688"/>
                    </a:lnTo>
                    <a:lnTo>
                      <a:pt x="241" y="686"/>
                    </a:lnTo>
                    <a:lnTo>
                      <a:pt x="249" y="686"/>
                    </a:lnTo>
                    <a:lnTo>
                      <a:pt x="258" y="684"/>
                    </a:lnTo>
                    <a:lnTo>
                      <a:pt x="266" y="684"/>
                    </a:lnTo>
                    <a:lnTo>
                      <a:pt x="275" y="682"/>
                    </a:lnTo>
                    <a:lnTo>
                      <a:pt x="285" y="682"/>
                    </a:lnTo>
                    <a:lnTo>
                      <a:pt x="292" y="682"/>
                    </a:lnTo>
                    <a:lnTo>
                      <a:pt x="302" y="682"/>
                    </a:lnTo>
                    <a:lnTo>
                      <a:pt x="309" y="682"/>
                    </a:lnTo>
                    <a:lnTo>
                      <a:pt x="317" y="682"/>
                    </a:lnTo>
                    <a:lnTo>
                      <a:pt x="321" y="682"/>
                    </a:lnTo>
                    <a:lnTo>
                      <a:pt x="327" y="682"/>
                    </a:lnTo>
                    <a:lnTo>
                      <a:pt x="328" y="682"/>
                    </a:lnTo>
                    <a:lnTo>
                      <a:pt x="330" y="682"/>
                    </a:lnTo>
                    <a:lnTo>
                      <a:pt x="395" y="650"/>
                    </a:lnTo>
                    <a:lnTo>
                      <a:pt x="395" y="646"/>
                    </a:lnTo>
                    <a:lnTo>
                      <a:pt x="399" y="639"/>
                    </a:lnTo>
                    <a:lnTo>
                      <a:pt x="403" y="633"/>
                    </a:lnTo>
                    <a:lnTo>
                      <a:pt x="404" y="629"/>
                    </a:lnTo>
                    <a:lnTo>
                      <a:pt x="408" y="623"/>
                    </a:lnTo>
                    <a:lnTo>
                      <a:pt x="412" y="618"/>
                    </a:lnTo>
                    <a:lnTo>
                      <a:pt x="414" y="612"/>
                    </a:lnTo>
                    <a:lnTo>
                      <a:pt x="418" y="606"/>
                    </a:lnTo>
                    <a:lnTo>
                      <a:pt x="422" y="601"/>
                    </a:lnTo>
                    <a:lnTo>
                      <a:pt x="425" y="597"/>
                    </a:lnTo>
                    <a:lnTo>
                      <a:pt x="431" y="589"/>
                    </a:lnTo>
                    <a:lnTo>
                      <a:pt x="435" y="589"/>
                    </a:lnTo>
                    <a:lnTo>
                      <a:pt x="439" y="591"/>
                    </a:lnTo>
                    <a:lnTo>
                      <a:pt x="446" y="593"/>
                    </a:lnTo>
                    <a:lnTo>
                      <a:pt x="450" y="593"/>
                    </a:lnTo>
                    <a:lnTo>
                      <a:pt x="456" y="593"/>
                    </a:lnTo>
                    <a:lnTo>
                      <a:pt x="462" y="595"/>
                    </a:lnTo>
                    <a:lnTo>
                      <a:pt x="467" y="595"/>
                    </a:lnTo>
                    <a:lnTo>
                      <a:pt x="473" y="595"/>
                    </a:lnTo>
                    <a:lnTo>
                      <a:pt x="477" y="595"/>
                    </a:lnTo>
                    <a:lnTo>
                      <a:pt x="481" y="595"/>
                    </a:lnTo>
                    <a:lnTo>
                      <a:pt x="486" y="595"/>
                    </a:lnTo>
                    <a:lnTo>
                      <a:pt x="494" y="595"/>
                    </a:lnTo>
                    <a:lnTo>
                      <a:pt x="500" y="597"/>
                    </a:lnTo>
                    <a:lnTo>
                      <a:pt x="500" y="595"/>
                    </a:lnTo>
                    <a:lnTo>
                      <a:pt x="503" y="593"/>
                    </a:lnTo>
                    <a:lnTo>
                      <a:pt x="509" y="591"/>
                    </a:lnTo>
                    <a:lnTo>
                      <a:pt x="515" y="587"/>
                    </a:lnTo>
                    <a:lnTo>
                      <a:pt x="520" y="583"/>
                    </a:lnTo>
                    <a:lnTo>
                      <a:pt x="530" y="580"/>
                    </a:lnTo>
                    <a:lnTo>
                      <a:pt x="538" y="576"/>
                    </a:lnTo>
                    <a:lnTo>
                      <a:pt x="547" y="572"/>
                    </a:lnTo>
                    <a:lnTo>
                      <a:pt x="555" y="566"/>
                    </a:lnTo>
                    <a:lnTo>
                      <a:pt x="564" y="561"/>
                    </a:lnTo>
                    <a:lnTo>
                      <a:pt x="572" y="557"/>
                    </a:lnTo>
                    <a:lnTo>
                      <a:pt x="581" y="553"/>
                    </a:lnTo>
                    <a:lnTo>
                      <a:pt x="589" y="549"/>
                    </a:lnTo>
                    <a:lnTo>
                      <a:pt x="596" y="545"/>
                    </a:lnTo>
                    <a:lnTo>
                      <a:pt x="602" y="543"/>
                    </a:lnTo>
                    <a:lnTo>
                      <a:pt x="608" y="543"/>
                    </a:lnTo>
                    <a:lnTo>
                      <a:pt x="617" y="538"/>
                    </a:lnTo>
                    <a:lnTo>
                      <a:pt x="625" y="530"/>
                    </a:lnTo>
                    <a:lnTo>
                      <a:pt x="633" y="523"/>
                    </a:lnTo>
                    <a:lnTo>
                      <a:pt x="642" y="513"/>
                    </a:lnTo>
                    <a:lnTo>
                      <a:pt x="644" y="507"/>
                    </a:lnTo>
                    <a:lnTo>
                      <a:pt x="646" y="502"/>
                    </a:lnTo>
                    <a:lnTo>
                      <a:pt x="650" y="496"/>
                    </a:lnTo>
                    <a:lnTo>
                      <a:pt x="652" y="492"/>
                    </a:lnTo>
                    <a:lnTo>
                      <a:pt x="653" y="485"/>
                    </a:lnTo>
                    <a:lnTo>
                      <a:pt x="655" y="481"/>
                    </a:lnTo>
                    <a:lnTo>
                      <a:pt x="655" y="477"/>
                    </a:lnTo>
                    <a:lnTo>
                      <a:pt x="655" y="473"/>
                    </a:lnTo>
                    <a:lnTo>
                      <a:pt x="655" y="467"/>
                    </a:lnTo>
                    <a:lnTo>
                      <a:pt x="655" y="462"/>
                    </a:lnTo>
                    <a:lnTo>
                      <a:pt x="655" y="456"/>
                    </a:lnTo>
                    <a:lnTo>
                      <a:pt x="655" y="448"/>
                    </a:lnTo>
                    <a:lnTo>
                      <a:pt x="655" y="443"/>
                    </a:lnTo>
                    <a:lnTo>
                      <a:pt x="655" y="435"/>
                    </a:lnTo>
                    <a:lnTo>
                      <a:pt x="653" y="428"/>
                    </a:lnTo>
                    <a:lnTo>
                      <a:pt x="653" y="422"/>
                    </a:lnTo>
                    <a:lnTo>
                      <a:pt x="653" y="414"/>
                    </a:lnTo>
                    <a:lnTo>
                      <a:pt x="653" y="409"/>
                    </a:lnTo>
                    <a:lnTo>
                      <a:pt x="653" y="403"/>
                    </a:lnTo>
                    <a:lnTo>
                      <a:pt x="653" y="399"/>
                    </a:lnTo>
                    <a:lnTo>
                      <a:pt x="653" y="393"/>
                    </a:lnTo>
                    <a:lnTo>
                      <a:pt x="653" y="391"/>
                    </a:lnTo>
                    <a:lnTo>
                      <a:pt x="650" y="388"/>
                    </a:lnTo>
                    <a:lnTo>
                      <a:pt x="648" y="382"/>
                    </a:lnTo>
                    <a:lnTo>
                      <a:pt x="644" y="376"/>
                    </a:lnTo>
                    <a:lnTo>
                      <a:pt x="640" y="369"/>
                    </a:lnTo>
                    <a:lnTo>
                      <a:pt x="634" y="361"/>
                    </a:lnTo>
                    <a:lnTo>
                      <a:pt x="631" y="353"/>
                    </a:lnTo>
                    <a:lnTo>
                      <a:pt x="625" y="344"/>
                    </a:lnTo>
                    <a:lnTo>
                      <a:pt x="621" y="336"/>
                    </a:lnTo>
                    <a:lnTo>
                      <a:pt x="615" y="327"/>
                    </a:lnTo>
                    <a:lnTo>
                      <a:pt x="610" y="319"/>
                    </a:lnTo>
                    <a:lnTo>
                      <a:pt x="606" y="312"/>
                    </a:lnTo>
                    <a:lnTo>
                      <a:pt x="602" y="306"/>
                    </a:lnTo>
                    <a:lnTo>
                      <a:pt x="598" y="300"/>
                    </a:lnTo>
                    <a:lnTo>
                      <a:pt x="596" y="296"/>
                    </a:lnTo>
                    <a:lnTo>
                      <a:pt x="595" y="294"/>
                    </a:lnTo>
                    <a:lnTo>
                      <a:pt x="596" y="296"/>
                    </a:lnTo>
                    <a:lnTo>
                      <a:pt x="593" y="298"/>
                    </a:lnTo>
                    <a:lnTo>
                      <a:pt x="589" y="300"/>
                    </a:lnTo>
                    <a:lnTo>
                      <a:pt x="581" y="300"/>
                    </a:lnTo>
                    <a:lnTo>
                      <a:pt x="574" y="300"/>
                    </a:lnTo>
                    <a:lnTo>
                      <a:pt x="564" y="300"/>
                    </a:lnTo>
                    <a:lnTo>
                      <a:pt x="558" y="300"/>
                    </a:lnTo>
                    <a:lnTo>
                      <a:pt x="553" y="300"/>
                    </a:lnTo>
                    <a:lnTo>
                      <a:pt x="551" y="300"/>
                    </a:lnTo>
                    <a:lnTo>
                      <a:pt x="549" y="298"/>
                    </a:lnTo>
                    <a:lnTo>
                      <a:pt x="547" y="296"/>
                    </a:lnTo>
                    <a:lnTo>
                      <a:pt x="543" y="294"/>
                    </a:lnTo>
                    <a:lnTo>
                      <a:pt x="539" y="293"/>
                    </a:lnTo>
                    <a:lnTo>
                      <a:pt x="532" y="289"/>
                    </a:lnTo>
                    <a:lnTo>
                      <a:pt x="528" y="285"/>
                    </a:lnTo>
                    <a:lnTo>
                      <a:pt x="520" y="281"/>
                    </a:lnTo>
                    <a:lnTo>
                      <a:pt x="515" y="277"/>
                    </a:lnTo>
                    <a:lnTo>
                      <a:pt x="507" y="272"/>
                    </a:lnTo>
                    <a:lnTo>
                      <a:pt x="500" y="268"/>
                    </a:lnTo>
                    <a:lnTo>
                      <a:pt x="494" y="264"/>
                    </a:lnTo>
                    <a:lnTo>
                      <a:pt x="488" y="262"/>
                    </a:lnTo>
                    <a:lnTo>
                      <a:pt x="482" y="258"/>
                    </a:lnTo>
                    <a:lnTo>
                      <a:pt x="479" y="258"/>
                    </a:lnTo>
                    <a:lnTo>
                      <a:pt x="475" y="256"/>
                    </a:lnTo>
                    <a:lnTo>
                      <a:pt x="475" y="258"/>
                    </a:lnTo>
                    <a:lnTo>
                      <a:pt x="471" y="262"/>
                    </a:lnTo>
                    <a:lnTo>
                      <a:pt x="465" y="270"/>
                    </a:lnTo>
                    <a:lnTo>
                      <a:pt x="460" y="274"/>
                    </a:lnTo>
                    <a:lnTo>
                      <a:pt x="456" y="279"/>
                    </a:lnTo>
                    <a:lnTo>
                      <a:pt x="452" y="285"/>
                    </a:lnTo>
                    <a:lnTo>
                      <a:pt x="446" y="291"/>
                    </a:lnTo>
                    <a:lnTo>
                      <a:pt x="437" y="300"/>
                    </a:lnTo>
                    <a:lnTo>
                      <a:pt x="429" y="310"/>
                    </a:lnTo>
                    <a:lnTo>
                      <a:pt x="423" y="315"/>
                    </a:lnTo>
                    <a:lnTo>
                      <a:pt x="422" y="317"/>
                    </a:lnTo>
                    <a:lnTo>
                      <a:pt x="422" y="319"/>
                    </a:lnTo>
                    <a:lnTo>
                      <a:pt x="423" y="325"/>
                    </a:lnTo>
                    <a:lnTo>
                      <a:pt x="423" y="334"/>
                    </a:lnTo>
                    <a:lnTo>
                      <a:pt x="427" y="344"/>
                    </a:lnTo>
                    <a:lnTo>
                      <a:pt x="427" y="350"/>
                    </a:lnTo>
                    <a:lnTo>
                      <a:pt x="429" y="353"/>
                    </a:lnTo>
                    <a:lnTo>
                      <a:pt x="429" y="357"/>
                    </a:lnTo>
                    <a:lnTo>
                      <a:pt x="431" y="363"/>
                    </a:lnTo>
                    <a:lnTo>
                      <a:pt x="431" y="370"/>
                    </a:lnTo>
                    <a:lnTo>
                      <a:pt x="433" y="376"/>
                    </a:lnTo>
                    <a:lnTo>
                      <a:pt x="433" y="380"/>
                    </a:lnTo>
                    <a:lnTo>
                      <a:pt x="435" y="388"/>
                    </a:lnTo>
                    <a:lnTo>
                      <a:pt x="435" y="393"/>
                    </a:lnTo>
                    <a:lnTo>
                      <a:pt x="437" y="399"/>
                    </a:lnTo>
                    <a:lnTo>
                      <a:pt x="437" y="403"/>
                    </a:lnTo>
                    <a:lnTo>
                      <a:pt x="437" y="409"/>
                    </a:lnTo>
                    <a:lnTo>
                      <a:pt x="437" y="416"/>
                    </a:lnTo>
                    <a:lnTo>
                      <a:pt x="435" y="420"/>
                    </a:lnTo>
                    <a:lnTo>
                      <a:pt x="433" y="420"/>
                    </a:lnTo>
                    <a:lnTo>
                      <a:pt x="431" y="418"/>
                    </a:lnTo>
                    <a:lnTo>
                      <a:pt x="427" y="414"/>
                    </a:lnTo>
                    <a:lnTo>
                      <a:pt x="425" y="409"/>
                    </a:lnTo>
                    <a:lnTo>
                      <a:pt x="420" y="399"/>
                    </a:lnTo>
                    <a:lnTo>
                      <a:pt x="418" y="393"/>
                    </a:lnTo>
                    <a:lnTo>
                      <a:pt x="414" y="388"/>
                    </a:lnTo>
                    <a:lnTo>
                      <a:pt x="412" y="384"/>
                    </a:lnTo>
                    <a:lnTo>
                      <a:pt x="408" y="374"/>
                    </a:lnTo>
                    <a:lnTo>
                      <a:pt x="404" y="369"/>
                    </a:lnTo>
                    <a:lnTo>
                      <a:pt x="399" y="363"/>
                    </a:lnTo>
                    <a:lnTo>
                      <a:pt x="395" y="357"/>
                    </a:lnTo>
                    <a:lnTo>
                      <a:pt x="389" y="353"/>
                    </a:lnTo>
                    <a:lnTo>
                      <a:pt x="385" y="351"/>
                    </a:lnTo>
                    <a:lnTo>
                      <a:pt x="378" y="348"/>
                    </a:lnTo>
                    <a:lnTo>
                      <a:pt x="370" y="348"/>
                    </a:lnTo>
                    <a:lnTo>
                      <a:pt x="363" y="344"/>
                    </a:lnTo>
                    <a:lnTo>
                      <a:pt x="355" y="346"/>
                    </a:lnTo>
                    <a:lnTo>
                      <a:pt x="349" y="346"/>
                    </a:lnTo>
                    <a:lnTo>
                      <a:pt x="346" y="350"/>
                    </a:lnTo>
                    <a:lnTo>
                      <a:pt x="342" y="353"/>
                    </a:lnTo>
                    <a:lnTo>
                      <a:pt x="334" y="363"/>
                    </a:lnTo>
                    <a:lnTo>
                      <a:pt x="330" y="367"/>
                    </a:lnTo>
                    <a:lnTo>
                      <a:pt x="327" y="372"/>
                    </a:lnTo>
                    <a:lnTo>
                      <a:pt x="323" y="380"/>
                    </a:lnTo>
                    <a:lnTo>
                      <a:pt x="319" y="386"/>
                    </a:lnTo>
                    <a:lnTo>
                      <a:pt x="315" y="391"/>
                    </a:lnTo>
                    <a:lnTo>
                      <a:pt x="311" y="397"/>
                    </a:lnTo>
                    <a:lnTo>
                      <a:pt x="308" y="401"/>
                    </a:lnTo>
                    <a:lnTo>
                      <a:pt x="306" y="407"/>
                    </a:lnTo>
                    <a:lnTo>
                      <a:pt x="302" y="414"/>
                    </a:lnTo>
                    <a:lnTo>
                      <a:pt x="300" y="416"/>
                    </a:lnTo>
                    <a:lnTo>
                      <a:pt x="298" y="418"/>
                    </a:lnTo>
                    <a:lnTo>
                      <a:pt x="296" y="426"/>
                    </a:lnTo>
                    <a:lnTo>
                      <a:pt x="294" y="429"/>
                    </a:lnTo>
                    <a:lnTo>
                      <a:pt x="292" y="435"/>
                    </a:lnTo>
                    <a:lnTo>
                      <a:pt x="289" y="443"/>
                    </a:lnTo>
                    <a:lnTo>
                      <a:pt x="287" y="448"/>
                    </a:lnTo>
                    <a:lnTo>
                      <a:pt x="285" y="454"/>
                    </a:lnTo>
                    <a:lnTo>
                      <a:pt x="281" y="462"/>
                    </a:lnTo>
                    <a:lnTo>
                      <a:pt x="279" y="467"/>
                    </a:lnTo>
                    <a:lnTo>
                      <a:pt x="275" y="473"/>
                    </a:lnTo>
                    <a:lnTo>
                      <a:pt x="273" y="479"/>
                    </a:lnTo>
                    <a:lnTo>
                      <a:pt x="270" y="483"/>
                    </a:lnTo>
                    <a:lnTo>
                      <a:pt x="268" y="486"/>
                    </a:lnTo>
                    <a:lnTo>
                      <a:pt x="266" y="488"/>
                    </a:lnTo>
                    <a:lnTo>
                      <a:pt x="258" y="490"/>
                    </a:lnTo>
                    <a:lnTo>
                      <a:pt x="252" y="494"/>
                    </a:lnTo>
                    <a:lnTo>
                      <a:pt x="243" y="498"/>
                    </a:lnTo>
                    <a:lnTo>
                      <a:pt x="235" y="504"/>
                    </a:lnTo>
                    <a:lnTo>
                      <a:pt x="228" y="507"/>
                    </a:lnTo>
                    <a:lnTo>
                      <a:pt x="222" y="511"/>
                    </a:lnTo>
                    <a:lnTo>
                      <a:pt x="218" y="513"/>
                    </a:lnTo>
                    <a:lnTo>
                      <a:pt x="218" y="515"/>
                    </a:lnTo>
                    <a:lnTo>
                      <a:pt x="201" y="490"/>
                    </a:lnTo>
                    <a:lnTo>
                      <a:pt x="199" y="490"/>
                    </a:lnTo>
                    <a:lnTo>
                      <a:pt x="195" y="492"/>
                    </a:lnTo>
                    <a:lnTo>
                      <a:pt x="188" y="496"/>
                    </a:lnTo>
                    <a:lnTo>
                      <a:pt x="182" y="500"/>
                    </a:lnTo>
                    <a:lnTo>
                      <a:pt x="175" y="504"/>
                    </a:lnTo>
                    <a:lnTo>
                      <a:pt x="167" y="507"/>
                    </a:lnTo>
                    <a:lnTo>
                      <a:pt x="161" y="511"/>
                    </a:lnTo>
                    <a:lnTo>
                      <a:pt x="159" y="517"/>
                    </a:lnTo>
                    <a:lnTo>
                      <a:pt x="157" y="519"/>
                    </a:lnTo>
                    <a:lnTo>
                      <a:pt x="156" y="526"/>
                    </a:lnTo>
                    <a:lnTo>
                      <a:pt x="152" y="534"/>
                    </a:lnTo>
                    <a:lnTo>
                      <a:pt x="148" y="545"/>
                    </a:lnTo>
                    <a:lnTo>
                      <a:pt x="144" y="553"/>
                    </a:lnTo>
                    <a:lnTo>
                      <a:pt x="142" y="561"/>
                    </a:lnTo>
                    <a:lnTo>
                      <a:pt x="138" y="566"/>
                    </a:lnTo>
                    <a:lnTo>
                      <a:pt x="138" y="568"/>
                    </a:lnTo>
                    <a:lnTo>
                      <a:pt x="137" y="570"/>
                    </a:lnTo>
                    <a:lnTo>
                      <a:pt x="137" y="576"/>
                    </a:lnTo>
                    <a:lnTo>
                      <a:pt x="133" y="583"/>
                    </a:lnTo>
                    <a:lnTo>
                      <a:pt x="131" y="593"/>
                    </a:lnTo>
                    <a:lnTo>
                      <a:pt x="127" y="601"/>
                    </a:lnTo>
                    <a:lnTo>
                      <a:pt x="125" y="606"/>
                    </a:lnTo>
                    <a:lnTo>
                      <a:pt x="123" y="608"/>
                    </a:lnTo>
                    <a:lnTo>
                      <a:pt x="123" y="606"/>
                    </a:lnTo>
                    <a:lnTo>
                      <a:pt x="121" y="599"/>
                    </a:lnTo>
                    <a:lnTo>
                      <a:pt x="118" y="591"/>
                    </a:lnTo>
                    <a:lnTo>
                      <a:pt x="116" y="587"/>
                    </a:lnTo>
                    <a:lnTo>
                      <a:pt x="116" y="583"/>
                    </a:lnTo>
                    <a:lnTo>
                      <a:pt x="114" y="578"/>
                    </a:lnTo>
                    <a:lnTo>
                      <a:pt x="114" y="574"/>
                    </a:lnTo>
                    <a:lnTo>
                      <a:pt x="114" y="568"/>
                    </a:lnTo>
                    <a:lnTo>
                      <a:pt x="116" y="564"/>
                    </a:lnTo>
                    <a:lnTo>
                      <a:pt x="116" y="557"/>
                    </a:lnTo>
                    <a:lnTo>
                      <a:pt x="118" y="549"/>
                    </a:lnTo>
                    <a:lnTo>
                      <a:pt x="119" y="542"/>
                    </a:lnTo>
                    <a:lnTo>
                      <a:pt x="121" y="532"/>
                    </a:lnTo>
                    <a:lnTo>
                      <a:pt x="123" y="523"/>
                    </a:lnTo>
                    <a:lnTo>
                      <a:pt x="125" y="515"/>
                    </a:lnTo>
                    <a:lnTo>
                      <a:pt x="127" y="504"/>
                    </a:lnTo>
                    <a:lnTo>
                      <a:pt x="129" y="496"/>
                    </a:lnTo>
                    <a:lnTo>
                      <a:pt x="131" y="486"/>
                    </a:lnTo>
                    <a:lnTo>
                      <a:pt x="133" y="479"/>
                    </a:lnTo>
                    <a:lnTo>
                      <a:pt x="133" y="471"/>
                    </a:lnTo>
                    <a:lnTo>
                      <a:pt x="135" y="466"/>
                    </a:lnTo>
                    <a:lnTo>
                      <a:pt x="135" y="460"/>
                    </a:lnTo>
                    <a:lnTo>
                      <a:pt x="137" y="458"/>
                    </a:lnTo>
                    <a:lnTo>
                      <a:pt x="135" y="452"/>
                    </a:lnTo>
                    <a:lnTo>
                      <a:pt x="135" y="448"/>
                    </a:lnTo>
                    <a:lnTo>
                      <a:pt x="135" y="441"/>
                    </a:lnTo>
                    <a:lnTo>
                      <a:pt x="135" y="435"/>
                    </a:lnTo>
                    <a:lnTo>
                      <a:pt x="135" y="428"/>
                    </a:lnTo>
                    <a:lnTo>
                      <a:pt x="135" y="420"/>
                    </a:lnTo>
                    <a:lnTo>
                      <a:pt x="135" y="412"/>
                    </a:lnTo>
                    <a:lnTo>
                      <a:pt x="135" y="403"/>
                    </a:lnTo>
                    <a:lnTo>
                      <a:pt x="135" y="393"/>
                    </a:lnTo>
                    <a:lnTo>
                      <a:pt x="135" y="386"/>
                    </a:lnTo>
                    <a:lnTo>
                      <a:pt x="135" y="376"/>
                    </a:lnTo>
                    <a:lnTo>
                      <a:pt x="135" y="370"/>
                    </a:lnTo>
                    <a:lnTo>
                      <a:pt x="135" y="363"/>
                    </a:lnTo>
                    <a:lnTo>
                      <a:pt x="135" y="357"/>
                    </a:lnTo>
                    <a:lnTo>
                      <a:pt x="135" y="353"/>
                    </a:lnTo>
                    <a:lnTo>
                      <a:pt x="137" y="351"/>
                    </a:lnTo>
                    <a:lnTo>
                      <a:pt x="137" y="348"/>
                    </a:lnTo>
                    <a:lnTo>
                      <a:pt x="138" y="342"/>
                    </a:lnTo>
                    <a:lnTo>
                      <a:pt x="140" y="336"/>
                    </a:lnTo>
                    <a:lnTo>
                      <a:pt x="146" y="332"/>
                    </a:lnTo>
                    <a:lnTo>
                      <a:pt x="150" y="325"/>
                    </a:lnTo>
                    <a:lnTo>
                      <a:pt x="156" y="317"/>
                    </a:lnTo>
                    <a:lnTo>
                      <a:pt x="161" y="310"/>
                    </a:lnTo>
                    <a:lnTo>
                      <a:pt x="169" y="302"/>
                    </a:lnTo>
                    <a:lnTo>
                      <a:pt x="175" y="294"/>
                    </a:lnTo>
                    <a:lnTo>
                      <a:pt x="180" y="287"/>
                    </a:lnTo>
                    <a:lnTo>
                      <a:pt x="184" y="279"/>
                    </a:lnTo>
                    <a:lnTo>
                      <a:pt x="190" y="272"/>
                    </a:lnTo>
                    <a:lnTo>
                      <a:pt x="194" y="264"/>
                    </a:lnTo>
                    <a:lnTo>
                      <a:pt x="197" y="258"/>
                    </a:lnTo>
                    <a:lnTo>
                      <a:pt x="199" y="253"/>
                    </a:lnTo>
                    <a:lnTo>
                      <a:pt x="201" y="249"/>
                    </a:lnTo>
                    <a:lnTo>
                      <a:pt x="201" y="243"/>
                    </a:lnTo>
                    <a:lnTo>
                      <a:pt x="201" y="237"/>
                    </a:lnTo>
                    <a:lnTo>
                      <a:pt x="203" y="230"/>
                    </a:lnTo>
                    <a:lnTo>
                      <a:pt x="203" y="224"/>
                    </a:lnTo>
                    <a:lnTo>
                      <a:pt x="203" y="217"/>
                    </a:lnTo>
                    <a:lnTo>
                      <a:pt x="205" y="209"/>
                    </a:lnTo>
                    <a:lnTo>
                      <a:pt x="205" y="201"/>
                    </a:lnTo>
                    <a:lnTo>
                      <a:pt x="207" y="194"/>
                    </a:lnTo>
                    <a:lnTo>
                      <a:pt x="207" y="184"/>
                    </a:lnTo>
                    <a:lnTo>
                      <a:pt x="209" y="177"/>
                    </a:lnTo>
                    <a:lnTo>
                      <a:pt x="209" y="169"/>
                    </a:lnTo>
                    <a:lnTo>
                      <a:pt x="209" y="163"/>
                    </a:lnTo>
                    <a:lnTo>
                      <a:pt x="209" y="158"/>
                    </a:lnTo>
                    <a:lnTo>
                      <a:pt x="209" y="154"/>
                    </a:lnTo>
                    <a:lnTo>
                      <a:pt x="209" y="152"/>
                    </a:lnTo>
                    <a:lnTo>
                      <a:pt x="209" y="150"/>
                    </a:lnTo>
                    <a:lnTo>
                      <a:pt x="203" y="144"/>
                    </a:lnTo>
                    <a:lnTo>
                      <a:pt x="197" y="140"/>
                    </a:lnTo>
                    <a:lnTo>
                      <a:pt x="188" y="137"/>
                    </a:lnTo>
                    <a:lnTo>
                      <a:pt x="180" y="133"/>
                    </a:lnTo>
                    <a:lnTo>
                      <a:pt x="171" y="127"/>
                    </a:lnTo>
                    <a:lnTo>
                      <a:pt x="165" y="125"/>
                    </a:lnTo>
                    <a:lnTo>
                      <a:pt x="159" y="123"/>
                    </a:lnTo>
                    <a:lnTo>
                      <a:pt x="156" y="121"/>
                    </a:lnTo>
                    <a:lnTo>
                      <a:pt x="150" y="121"/>
                    </a:lnTo>
                    <a:lnTo>
                      <a:pt x="140" y="121"/>
                    </a:lnTo>
                    <a:lnTo>
                      <a:pt x="131" y="121"/>
                    </a:lnTo>
                    <a:lnTo>
                      <a:pt x="125" y="121"/>
                    </a:lnTo>
                    <a:lnTo>
                      <a:pt x="119" y="121"/>
                    </a:lnTo>
                    <a:lnTo>
                      <a:pt x="114" y="123"/>
                    </a:lnTo>
                    <a:lnTo>
                      <a:pt x="110" y="125"/>
                    </a:lnTo>
                    <a:lnTo>
                      <a:pt x="102" y="127"/>
                    </a:lnTo>
                    <a:lnTo>
                      <a:pt x="97" y="135"/>
                    </a:lnTo>
                    <a:lnTo>
                      <a:pt x="93" y="139"/>
                    </a:lnTo>
                    <a:lnTo>
                      <a:pt x="91" y="139"/>
                    </a:lnTo>
                    <a:lnTo>
                      <a:pt x="87" y="137"/>
                    </a:lnTo>
                    <a:lnTo>
                      <a:pt x="87" y="135"/>
                    </a:lnTo>
                    <a:lnTo>
                      <a:pt x="85" y="129"/>
                    </a:lnTo>
                    <a:lnTo>
                      <a:pt x="85" y="121"/>
                    </a:lnTo>
                    <a:lnTo>
                      <a:pt x="85" y="114"/>
                    </a:lnTo>
                    <a:lnTo>
                      <a:pt x="89" y="108"/>
                    </a:lnTo>
                    <a:lnTo>
                      <a:pt x="89" y="102"/>
                    </a:lnTo>
                    <a:lnTo>
                      <a:pt x="91" y="97"/>
                    </a:lnTo>
                    <a:lnTo>
                      <a:pt x="95" y="89"/>
                    </a:lnTo>
                    <a:lnTo>
                      <a:pt x="100" y="83"/>
                    </a:lnTo>
                    <a:lnTo>
                      <a:pt x="104" y="74"/>
                    </a:lnTo>
                    <a:lnTo>
                      <a:pt x="110" y="66"/>
                    </a:lnTo>
                    <a:lnTo>
                      <a:pt x="116" y="57"/>
                    </a:lnTo>
                    <a:lnTo>
                      <a:pt x="123" y="49"/>
                    </a:lnTo>
                    <a:lnTo>
                      <a:pt x="129" y="42"/>
                    </a:lnTo>
                    <a:lnTo>
                      <a:pt x="137" y="34"/>
                    </a:lnTo>
                    <a:lnTo>
                      <a:pt x="142" y="26"/>
                    </a:lnTo>
                    <a:lnTo>
                      <a:pt x="148" y="21"/>
                    </a:lnTo>
                    <a:lnTo>
                      <a:pt x="152" y="15"/>
                    </a:lnTo>
                    <a:lnTo>
                      <a:pt x="156" y="11"/>
                    </a:lnTo>
                    <a:lnTo>
                      <a:pt x="157" y="9"/>
                    </a:lnTo>
                    <a:lnTo>
                      <a:pt x="159" y="9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5" name="Freeform 25"/>
              <p:cNvSpPr>
                <a:spLocks/>
              </p:cNvSpPr>
              <p:nvPr/>
            </p:nvSpPr>
            <p:spPr bwMode="auto">
              <a:xfrm>
                <a:off x="2091" y="2515"/>
                <a:ext cx="462" cy="285"/>
              </a:xfrm>
              <a:custGeom>
                <a:avLst/>
                <a:gdLst>
                  <a:gd name="T0" fmla="*/ 2 w 924"/>
                  <a:gd name="T1" fmla="*/ 276 h 571"/>
                  <a:gd name="T2" fmla="*/ 5 w 924"/>
                  <a:gd name="T3" fmla="*/ 263 h 571"/>
                  <a:gd name="T4" fmla="*/ 9 w 924"/>
                  <a:gd name="T5" fmla="*/ 251 h 571"/>
                  <a:gd name="T6" fmla="*/ 14 w 924"/>
                  <a:gd name="T7" fmla="*/ 237 h 571"/>
                  <a:gd name="T8" fmla="*/ 26 w 924"/>
                  <a:gd name="T9" fmla="*/ 220 h 571"/>
                  <a:gd name="T10" fmla="*/ 40 w 924"/>
                  <a:gd name="T11" fmla="*/ 212 h 571"/>
                  <a:gd name="T12" fmla="*/ 57 w 924"/>
                  <a:gd name="T13" fmla="*/ 208 h 571"/>
                  <a:gd name="T14" fmla="*/ 70 w 924"/>
                  <a:gd name="T15" fmla="*/ 207 h 571"/>
                  <a:gd name="T16" fmla="*/ 82 w 924"/>
                  <a:gd name="T17" fmla="*/ 197 h 571"/>
                  <a:gd name="T18" fmla="*/ 93 w 924"/>
                  <a:gd name="T19" fmla="*/ 183 h 571"/>
                  <a:gd name="T20" fmla="*/ 151 w 924"/>
                  <a:gd name="T21" fmla="*/ 153 h 571"/>
                  <a:gd name="T22" fmla="*/ 168 w 924"/>
                  <a:gd name="T23" fmla="*/ 140 h 571"/>
                  <a:gd name="T24" fmla="*/ 186 w 924"/>
                  <a:gd name="T25" fmla="*/ 123 h 571"/>
                  <a:gd name="T26" fmla="*/ 196 w 924"/>
                  <a:gd name="T27" fmla="*/ 109 h 571"/>
                  <a:gd name="T28" fmla="*/ 204 w 924"/>
                  <a:gd name="T29" fmla="*/ 92 h 571"/>
                  <a:gd name="T30" fmla="*/ 211 w 924"/>
                  <a:gd name="T31" fmla="*/ 80 h 571"/>
                  <a:gd name="T32" fmla="*/ 218 w 924"/>
                  <a:gd name="T33" fmla="*/ 64 h 571"/>
                  <a:gd name="T34" fmla="*/ 227 w 924"/>
                  <a:gd name="T35" fmla="*/ 51 h 571"/>
                  <a:gd name="T36" fmla="*/ 240 w 924"/>
                  <a:gd name="T37" fmla="*/ 42 h 571"/>
                  <a:gd name="T38" fmla="*/ 255 w 924"/>
                  <a:gd name="T39" fmla="*/ 30 h 571"/>
                  <a:gd name="T40" fmla="*/ 265 w 924"/>
                  <a:gd name="T41" fmla="*/ 29 h 571"/>
                  <a:gd name="T42" fmla="*/ 279 w 924"/>
                  <a:gd name="T43" fmla="*/ 29 h 571"/>
                  <a:gd name="T44" fmla="*/ 293 w 924"/>
                  <a:gd name="T45" fmla="*/ 28 h 571"/>
                  <a:gd name="T46" fmla="*/ 307 w 924"/>
                  <a:gd name="T47" fmla="*/ 28 h 571"/>
                  <a:gd name="T48" fmla="*/ 324 w 924"/>
                  <a:gd name="T49" fmla="*/ 25 h 571"/>
                  <a:gd name="T50" fmla="*/ 342 w 924"/>
                  <a:gd name="T51" fmla="*/ 21 h 571"/>
                  <a:gd name="T52" fmla="*/ 360 w 924"/>
                  <a:gd name="T53" fmla="*/ 18 h 571"/>
                  <a:gd name="T54" fmla="*/ 374 w 924"/>
                  <a:gd name="T55" fmla="*/ 17 h 571"/>
                  <a:gd name="T56" fmla="*/ 388 w 924"/>
                  <a:gd name="T57" fmla="*/ 8 h 571"/>
                  <a:gd name="T58" fmla="*/ 400 w 924"/>
                  <a:gd name="T59" fmla="*/ 1 h 571"/>
                  <a:gd name="T60" fmla="*/ 414 w 924"/>
                  <a:gd name="T61" fmla="*/ 4 h 571"/>
                  <a:gd name="T62" fmla="*/ 431 w 924"/>
                  <a:gd name="T63" fmla="*/ 8 h 571"/>
                  <a:gd name="T64" fmla="*/ 450 w 924"/>
                  <a:gd name="T65" fmla="*/ 12 h 571"/>
                  <a:gd name="T66" fmla="*/ 462 w 924"/>
                  <a:gd name="T67" fmla="*/ 15 h 571"/>
                  <a:gd name="T68" fmla="*/ 440 w 924"/>
                  <a:gd name="T69" fmla="*/ 49 h 571"/>
                  <a:gd name="T70" fmla="*/ 418 w 924"/>
                  <a:gd name="T71" fmla="*/ 47 h 571"/>
                  <a:gd name="T72" fmla="*/ 400 w 924"/>
                  <a:gd name="T73" fmla="*/ 46 h 571"/>
                  <a:gd name="T74" fmla="*/ 393 w 924"/>
                  <a:gd name="T75" fmla="*/ 48 h 571"/>
                  <a:gd name="T76" fmla="*/ 375 w 924"/>
                  <a:gd name="T77" fmla="*/ 53 h 571"/>
                  <a:gd name="T78" fmla="*/ 354 w 924"/>
                  <a:gd name="T79" fmla="*/ 56 h 571"/>
                  <a:gd name="T80" fmla="*/ 344 w 924"/>
                  <a:gd name="T81" fmla="*/ 58 h 571"/>
                  <a:gd name="T82" fmla="*/ 324 w 924"/>
                  <a:gd name="T83" fmla="*/ 63 h 571"/>
                  <a:gd name="T84" fmla="*/ 309 w 924"/>
                  <a:gd name="T85" fmla="*/ 66 h 571"/>
                  <a:gd name="T86" fmla="*/ 290 w 924"/>
                  <a:gd name="T87" fmla="*/ 69 h 571"/>
                  <a:gd name="T88" fmla="*/ 276 w 924"/>
                  <a:gd name="T89" fmla="*/ 72 h 571"/>
                  <a:gd name="T90" fmla="*/ 263 w 924"/>
                  <a:gd name="T91" fmla="*/ 75 h 571"/>
                  <a:gd name="T92" fmla="*/ 253 w 924"/>
                  <a:gd name="T93" fmla="*/ 85 h 571"/>
                  <a:gd name="T94" fmla="*/ 240 w 924"/>
                  <a:gd name="T95" fmla="*/ 99 h 571"/>
                  <a:gd name="T96" fmla="*/ 231 w 924"/>
                  <a:gd name="T97" fmla="*/ 113 h 571"/>
                  <a:gd name="T98" fmla="*/ 226 w 924"/>
                  <a:gd name="T99" fmla="*/ 123 h 571"/>
                  <a:gd name="T100" fmla="*/ 215 w 924"/>
                  <a:gd name="T101" fmla="*/ 140 h 571"/>
                  <a:gd name="T102" fmla="*/ 202 w 924"/>
                  <a:gd name="T103" fmla="*/ 153 h 571"/>
                  <a:gd name="T104" fmla="*/ 198 w 924"/>
                  <a:gd name="T105" fmla="*/ 161 h 571"/>
                  <a:gd name="T106" fmla="*/ 183 w 924"/>
                  <a:gd name="T107" fmla="*/ 168 h 571"/>
                  <a:gd name="T108" fmla="*/ 165 w 924"/>
                  <a:gd name="T109" fmla="*/ 178 h 571"/>
                  <a:gd name="T110" fmla="*/ 156 w 924"/>
                  <a:gd name="T111" fmla="*/ 187 h 571"/>
                  <a:gd name="T112" fmla="*/ 139 w 924"/>
                  <a:gd name="T113" fmla="*/ 195 h 571"/>
                  <a:gd name="T114" fmla="*/ 122 w 924"/>
                  <a:gd name="T115" fmla="*/ 200 h 571"/>
                  <a:gd name="T116" fmla="*/ 122 w 924"/>
                  <a:gd name="T117" fmla="*/ 207 h 571"/>
                  <a:gd name="T118" fmla="*/ 119 w 924"/>
                  <a:gd name="T119" fmla="*/ 226 h 571"/>
                  <a:gd name="T120" fmla="*/ 109 w 924"/>
                  <a:gd name="T121" fmla="*/ 233 h 571"/>
                  <a:gd name="T122" fmla="*/ 94 w 924"/>
                  <a:gd name="T123" fmla="*/ 237 h 571"/>
                  <a:gd name="T124" fmla="*/ 83 w 924"/>
                  <a:gd name="T125" fmla="*/ 239 h 57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924"/>
                  <a:gd name="T190" fmla="*/ 0 h 571"/>
                  <a:gd name="T191" fmla="*/ 924 w 924"/>
                  <a:gd name="T192" fmla="*/ 571 h 571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924" h="571">
                    <a:moveTo>
                      <a:pt x="0" y="571"/>
                    </a:moveTo>
                    <a:lnTo>
                      <a:pt x="0" y="569"/>
                    </a:lnTo>
                    <a:lnTo>
                      <a:pt x="0" y="565"/>
                    </a:lnTo>
                    <a:lnTo>
                      <a:pt x="2" y="559"/>
                    </a:lnTo>
                    <a:lnTo>
                      <a:pt x="4" y="552"/>
                    </a:lnTo>
                    <a:lnTo>
                      <a:pt x="4" y="548"/>
                    </a:lnTo>
                    <a:lnTo>
                      <a:pt x="6" y="542"/>
                    </a:lnTo>
                    <a:lnTo>
                      <a:pt x="6" y="538"/>
                    </a:lnTo>
                    <a:lnTo>
                      <a:pt x="8" y="533"/>
                    </a:lnTo>
                    <a:lnTo>
                      <a:pt x="10" y="527"/>
                    </a:lnTo>
                    <a:lnTo>
                      <a:pt x="11" y="523"/>
                    </a:lnTo>
                    <a:lnTo>
                      <a:pt x="11" y="517"/>
                    </a:lnTo>
                    <a:lnTo>
                      <a:pt x="15" y="512"/>
                    </a:lnTo>
                    <a:lnTo>
                      <a:pt x="15" y="508"/>
                    </a:lnTo>
                    <a:lnTo>
                      <a:pt x="17" y="502"/>
                    </a:lnTo>
                    <a:lnTo>
                      <a:pt x="19" y="497"/>
                    </a:lnTo>
                    <a:lnTo>
                      <a:pt x="23" y="491"/>
                    </a:lnTo>
                    <a:lnTo>
                      <a:pt x="25" y="485"/>
                    </a:lnTo>
                    <a:lnTo>
                      <a:pt x="27" y="479"/>
                    </a:lnTo>
                    <a:lnTo>
                      <a:pt x="29" y="474"/>
                    </a:lnTo>
                    <a:lnTo>
                      <a:pt x="30" y="470"/>
                    </a:lnTo>
                    <a:lnTo>
                      <a:pt x="34" y="459"/>
                    </a:lnTo>
                    <a:lnTo>
                      <a:pt x="40" y="451"/>
                    </a:lnTo>
                    <a:lnTo>
                      <a:pt x="46" y="443"/>
                    </a:lnTo>
                    <a:lnTo>
                      <a:pt x="51" y="440"/>
                    </a:lnTo>
                    <a:lnTo>
                      <a:pt x="55" y="436"/>
                    </a:lnTo>
                    <a:lnTo>
                      <a:pt x="61" y="434"/>
                    </a:lnTo>
                    <a:lnTo>
                      <a:pt x="67" y="430"/>
                    </a:lnTo>
                    <a:lnTo>
                      <a:pt x="74" y="428"/>
                    </a:lnTo>
                    <a:lnTo>
                      <a:pt x="80" y="424"/>
                    </a:lnTo>
                    <a:lnTo>
                      <a:pt x="87" y="422"/>
                    </a:lnTo>
                    <a:lnTo>
                      <a:pt x="95" y="420"/>
                    </a:lnTo>
                    <a:lnTo>
                      <a:pt x="103" y="420"/>
                    </a:lnTo>
                    <a:lnTo>
                      <a:pt x="108" y="417"/>
                    </a:lnTo>
                    <a:lnTo>
                      <a:pt x="114" y="417"/>
                    </a:lnTo>
                    <a:lnTo>
                      <a:pt x="120" y="415"/>
                    </a:lnTo>
                    <a:lnTo>
                      <a:pt x="127" y="415"/>
                    </a:lnTo>
                    <a:lnTo>
                      <a:pt x="131" y="415"/>
                    </a:lnTo>
                    <a:lnTo>
                      <a:pt x="137" y="415"/>
                    </a:lnTo>
                    <a:lnTo>
                      <a:pt x="139" y="415"/>
                    </a:lnTo>
                    <a:lnTo>
                      <a:pt x="143" y="415"/>
                    </a:lnTo>
                    <a:lnTo>
                      <a:pt x="148" y="411"/>
                    </a:lnTo>
                    <a:lnTo>
                      <a:pt x="154" y="405"/>
                    </a:lnTo>
                    <a:lnTo>
                      <a:pt x="158" y="400"/>
                    </a:lnTo>
                    <a:lnTo>
                      <a:pt x="163" y="394"/>
                    </a:lnTo>
                    <a:lnTo>
                      <a:pt x="169" y="388"/>
                    </a:lnTo>
                    <a:lnTo>
                      <a:pt x="175" y="384"/>
                    </a:lnTo>
                    <a:lnTo>
                      <a:pt x="179" y="377"/>
                    </a:lnTo>
                    <a:lnTo>
                      <a:pt x="182" y="371"/>
                    </a:lnTo>
                    <a:lnTo>
                      <a:pt x="186" y="367"/>
                    </a:lnTo>
                    <a:lnTo>
                      <a:pt x="192" y="363"/>
                    </a:lnTo>
                    <a:lnTo>
                      <a:pt x="198" y="356"/>
                    </a:lnTo>
                    <a:lnTo>
                      <a:pt x="200" y="354"/>
                    </a:lnTo>
                    <a:lnTo>
                      <a:pt x="300" y="308"/>
                    </a:lnTo>
                    <a:lnTo>
                      <a:pt x="302" y="306"/>
                    </a:lnTo>
                    <a:lnTo>
                      <a:pt x="310" y="301"/>
                    </a:lnTo>
                    <a:lnTo>
                      <a:pt x="315" y="295"/>
                    </a:lnTo>
                    <a:lnTo>
                      <a:pt x="321" y="291"/>
                    </a:lnTo>
                    <a:lnTo>
                      <a:pt x="329" y="286"/>
                    </a:lnTo>
                    <a:lnTo>
                      <a:pt x="336" y="280"/>
                    </a:lnTo>
                    <a:lnTo>
                      <a:pt x="342" y="274"/>
                    </a:lnTo>
                    <a:lnTo>
                      <a:pt x="350" y="267"/>
                    </a:lnTo>
                    <a:lnTo>
                      <a:pt x="357" y="261"/>
                    </a:lnTo>
                    <a:lnTo>
                      <a:pt x="365" y="255"/>
                    </a:lnTo>
                    <a:lnTo>
                      <a:pt x="371" y="247"/>
                    </a:lnTo>
                    <a:lnTo>
                      <a:pt x="376" y="242"/>
                    </a:lnTo>
                    <a:lnTo>
                      <a:pt x="380" y="236"/>
                    </a:lnTo>
                    <a:lnTo>
                      <a:pt x="386" y="232"/>
                    </a:lnTo>
                    <a:lnTo>
                      <a:pt x="388" y="227"/>
                    </a:lnTo>
                    <a:lnTo>
                      <a:pt x="392" y="219"/>
                    </a:lnTo>
                    <a:lnTo>
                      <a:pt x="395" y="209"/>
                    </a:lnTo>
                    <a:lnTo>
                      <a:pt x="401" y="202"/>
                    </a:lnTo>
                    <a:lnTo>
                      <a:pt x="403" y="196"/>
                    </a:lnTo>
                    <a:lnTo>
                      <a:pt x="405" y="190"/>
                    </a:lnTo>
                    <a:lnTo>
                      <a:pt x="407" y="185"/>
                    </a:lnTo>
                    <a:lnTo>
                      <a:pt x="411" y="179"/>
                    </a:lnTo>
                    <a:lnTo>
                      <a:pt x="412" y="173"/>
                    </a:lnTo>
                    <a:lnTo>
                      <a:pt x="416" y="170"/>
                    </a:lnTo>
                    <a:lnTo>
                      <a:pt x="418" y="164"/>
                    </a:lnTo>
                    <a:lnTo>
                      <a:pt x="422" y="160"/>
                    </a:lnTo>
                    <a:lnTo>
                      <a:pt x="424" y="154"/>
                    </a:lnTo>
                    <a:lnTo>
                      <a:pt x="426" y="149"/>
                    </a:lnTo>
                    <a:lnTo>
                      <a:pt x="428" y="143"/>
                    </a:lnTo>
                    <a:lnTo>
                      <a:pt x="431" y="137"/>
                    </a:lnTo>
                    <a:lnTo>
                      <a:pt x="435" y="128"/>
                    </a:lnTo>
                    <a:lnTo>
                      <a:pt x="441" y="120"/>
                    </a:lnTo>
                    <a:lnTo>
                      <a:pt x="445" y="113"/>
                    </a:lnTo>
                    <a:lnTo>
                      <a:pt x="449" y="107"/>
                    </a:lnTo>
                    <a:lnTo>
                      <a:pt x="450" y="103"/>
                    </a:lnTo>
                    <a:lnTo>
                      <a:pt x="454" y="103"/>
                    </a:lnTo>
                    <a:lnTo>
                      <a:pt x="458" y="99"/>
                    </a:lnTo>
                    <a:lnTo>
                      <a:pt x="468" y="95"/>
                    </a:lnTo>
                    <a:lnTo>
                      <a:pt x="469" y="92"/>
                    </a:lnTo>
                    <a:lnTo>
                      <a:pt x="475" y="88"/>
                    </a:lnTo>
                    <a:lnTo>
                      <a:pt x="481" y="84"/>
                    </a:lnTo>
                    <a:lnTo>
                      <a:pt x="487" y="82"/>
                    </a:lnTo>
                    <a:lnTo>
                      <a:pt x="494" y="73"/>
                    </a:lnTo>
                    <a:lnTo>
                      <a:pt x="502" y="67"/>
                    </a:lnTo>
                    <a:lnTo>
                      <a:pt x="507" y="63"/>
                    </a:lnTo>
                    <a:lnTo>
                      <a:pt x="511" y="61"/>
                    </a:lnTo>
                    <a:lnTo>
                      <a:pt x="515" y="61"/>
                    </a:lnTo>
                    <a:lnTo>
                      <a:pt x="521" y="61"/>
                    </a:lnTo>
                    <a:lnTo>
                      <a:pt x="526" y="61"/>
                    </a:lnTo>
                    <a:lnTo>
                      <a:pt x="530" y="59"/>
                    </a:lnTo>
                    <a:lnTo>
                      <a:pt x="536" y="59"/>
                    </a:lnTo>
                    <a:lnTo>
                      <a:pt x="540" y="59"/>
                    </a:lnTo>
                    <a:lnTo>
                      <a:pt x="545" y="59"/>
                    </a:lnTo>
                    <a:lnTo>
                      <a:pt x="551" y="59"/>
                    </a:lnTo>
                    <a:lnTo>
                      <a:pt x="557" y="59"/>
                    </a:lnTo>
                    <a:lnTo>
                      <a:pt x="563" y="59"/>
                    </a:lnTo>
                    <a:lnTo>
                      <a:pt x="568" y="59"/>
                    </a:lnTo>
                    <a:lnTo>
                      <a:pt x="574" y="59"/>
                    </a:lnTo>
                    <a:lnTo>
                      <a:pt x="580" y="59"/>
                    </a:lnTo>
                    <a:lnTo>
                      <a:pt x="585" y="57"/>
                    </a:lnTo>
                    <a:lnTo>
                      <a:pt x="591" y="57"/>
                    </a:lnTo>
                    <a:lnTo>
                      <a:pt x="597" y="57"/>
                    </a:lnTo>
                    <a:lnTo>
                      <a:pt x="602" y="57"/>
                    </a:lnTo>
                    <a:lnTo>
                      <a:pt x="608" y="57"/>
                    </a:lnTo>
                    <a:lnTo>
                      <a:pt x="614" y="57"/>
                    </a:lnTo>
                    <a:lnTo>
                      <a:pt x="623" y="55"/>
                    </a:lnTo>
                    <a:lnTo>
                      <a:pt x="633" y="55"/>
                    </a:lnTo>
                    <a:lnTo>
                      <a:pt x="639" y="54"/>
                    </a:lnTo>
                    <a:lnTo>
                      <a:pt x="646" y="54"/>
                    </a:lnTo>
                    <a:lnTo>
                      <a:pt x="648" y="50"/>
                    </a:lnTo>
                    <a:lnTo>
                      <a:pt x="656" y="50"/>
                    </a:lnTo>
                    <a:lnTo>
                      <a:pt x="661" y="46"/>
                    </a:lnTo>
                    <a:lnTo>
                      <a:pt x="669" y="46"/>
                    </a:lnTo>
                    <a:lnTo>
                      <a:pt x="675" y="44"/>
                    </a:lnTo>
                    <a:lnTo>
                      <a:pt x="684" y="42"/>
                    </a:lnTo>
                    <a:lnTo>
                      <a:pt x="692" y="40"/>
                    </a:lnTo>
                    <a:lnTo>
                      <a:pt x="699" y="40"/>
                    </a:lnTo>
                    <a:lnTo>
                      <a:pt x="707" y="38"/>
                    </a:lnTo>
                    <a:lnTo>
                      <a:pt x="715" y="36"/>
                    </a:lnTo>
                    <a:lnTo>
                      <a:pt x="720" y="36"/>
                    </a:lnTo>
                    <a:lnTo>
                      <a:pt x="728" y="36"/>
                    </a:lnTo>
                    <a:lnTo>
                      <a:pt x="734" y="35"/>
                    </a:lnTo>
                    <a:lnTo>
                      <a:pt x="739" y="35"/>
                    </a:lnTo>
                    <a:lnTo>
                      <a:pt x="743" y="35"/>
                    </a:lnTo>
                    <a:lnTo>
                      <a:pt x="747" y="35"/>
                    </a:lnTo>
                    <a:lnTo>
                      <a:pt x="751" y="33"/>
                    </a:lnTo>
                    <a:lnTo>
                      <a:pt x="760" y="29"/>
                    </a:lnTo>
                    <a:lnTo>
                      <a:pt x="764" y="25"/>
                    </a:lnTo>
                    <a:lnTo>
                      <a:pt x="770" y="21"/>
                    </a:lnTo>
                    <a:lnTo>
                      <a:pt x="775" y="17"/>
                    </a:lnTo>
                    <a:lnTo>
                      <a:pt x="781" y="16"/>
                    </a:lnTo>
                    <a:lnTo>
                      <a:pt x="785" y="12"/>
                    </a:lnTo>
                    <a:lnTo>
                      <a:pt x="791" y="8"/>
                    </a:lnTo>
                    <a:lnTo>
                      <a:pt x="794" y="4"/>
                    </a:lnTo>
                    <a:lnTo>
                      <a:pt x="800" y="2"/>
                    </a:lnTo>
                    <a:lnTo>
                      <a:pt x="808" y="0"/>
                    </a:lnTo>
                    <a:lnTo>
                      <a:pt x="813" y="2"/>
                    </a:lnTo>
                    <a:lnTo>
                      <a:pt x="815" y="4"/>
                    </a:lnTo>
                    <a:lnTo>
                      <a:pt x="821" y="6"/>
                    </a:lnTo>
                    <a:lnTo>
                      <a:pt x="827" y="8"/>
                    </a:lnTo>
                    <a:lnTo>
                      <a:pt x="834" y="12"/>
                    </a:lnTo>
                    <a:lnTo>
                      <a:pt x="842" y="14"/>
                    </a:lnTo>
                    <a:lnTo>
                      <a:pt x="851" y="16"/>
                    </a:lnTo>
                    <a:lnTo>
                      <a:pt x="855" y="16"/>
                    </a:lnTo>
                    <a:lnTo>
                      <a:pt x="861" y="17"/>
                    </a:lnTo>
                    <a:lnTo>
                      <a:pt x="867" y="19"/>
                    </a:lnTo>
                    <a:lnTo>
                      <a:pt x="872" y="21"/>
                    </a:lnTo>
                    <a:lnTo>
                      <a:pt x="882" y="21"/>
                    </a:lnTo>
                    <a:lnTo>
                      <a:pt x="891" y="23"/>
                    </a:lnTo>
                    <a:lnTo>
                      <a:pt x="899" y="25"/>
                    </a:lnTo>
                    <a:lnTo>
                      <a:pt x="907" y="27"/>
                    </a:lnTo>
                    <a:lnTo>
                      <a:pt x="912" y="29"/>
                    </a:lnTo>
                    <a:lnTo>
                      <a:pt x="918" y="29"/>
                    </a:lnTo>
                    <a:lnTo>
                      <a:pt x="922" y="29"/>
                    </a:lnTo>
                    <a:lnTo>
                      <a:pt x="924" y="31"/>
                    </a:lnTo>
                    <a:lnTo>
                      <a:pt x="895" y="103"/>
                    </a:lnTo>
                    <a:lnTo>
                      <a:pt x="893" y="103"/>
                    </a:lnTo>
                    <a:lnTo>
                      <a:pt x="891" y="101"/>
                    </a:lnTo>
                    <a:lnTo>
                      <a:pt x="886" y="99"/>
                    </a:lnTo>
                    <a:lnTo>
                      <a:pt x="880" y="99"/>
                    </a:lnTo>
                    <a:lnTo>
                      <a:pt x="872" y="99"/>
                    </a:lnTo>
                    <a:lnTo>
                      <a:pt x="865" y="97"/>
                    </a:lnTo>
                    <a:lnTo>
                      <a:pt x="855" y="95"/>
                    </a:lnTo>
                    <a:lnTo>
                      <a:pt x="846" y="95"/>
                    </a:lnTo>
                    <a:lnTo>
                      <a:pt x="836" y="94"/>
                    </a:lnTo>
                    <a:lnTo>
                      <a:pt x="829" y="94"/>
                    </a:lnTo>
                    <a:lnTo>
                      <a:pt x="819" y="92"/>
                    </a:lnTo>
                    <a:lnTo>
                      <a:pt x="813" y="92"/>
                    </a:lnTo>
                    <a:lnTo>
                      <a:pt x="806" y="92"/>
                    </a:lnTo>
                    <a:lnTo>
                      <a:pt x="800" y="92"/>
                    </a:lnTo>
                    <a:lnTo>
                      <a:pt x="796" y="92"/>
                    </a:lnTo>
                    <a:lnTo>
                      <a:pt x="796" y="95"/>
                    </a:lnTo>
                    <a:lnTo>
                      <a:pt x="794" y="95"/>
                    </a:lnTo>
                    <a:lnTo>
                      <a:pt x="791" y="97"/>
                    </a:lnTo>
                    <a:lnTo>
                      <a:pt x="785" y="97"/>
                    </a:lnTo>
                    <a:lnTo>
                      <a:pt x="781" y="99"/>
                    </a:lnTo>
                    <a:lnTo>
                      <a:pt x="772" y="99"/>
                    </a:lnTo>
                    <a:lnTo>
                      <a:pt x="766" y="103"/>
                    </a:lnTo>
                    <a:lnTo>
                      <a:pt x="756" y="103"/>
                    </a:lnTo>
                    <a:lnTo>
                      <a:pt x="749" y="107"/>
                    </a:lnTo>
                    <a:lnTo>
                      <a:pt x="739" y="107"/>
                    </a:lnTo>
                    <a:lnTo>
                      <a:pt x="730" y="109"/>
                    </a:lnTo>
                    <a:lnTo>
                      <a:pt x="722" y="111"/>
                    </a:lnTo>
                    <a:lnTo>
                      <a:pt x="715" y="113"/>
                    </a:lnTo>
                    <a:lnTo>
                      <a:pt x="707" y="113"/>
                    </a:lnTo>
                    <a:lnTo>
                      <a:pt x="703" y="114"/>
                    </a:lnTo>
                    <a:lnTo>
                      <a:pt x="697" y="114"/>
                    </a:lnTo>
                    <a:lnTo>
                      <a:pt x="696" y="116"/>
                    </a:lnTo>
                    <a:lnTo>
                      <a:pt x="692" y="116"/>
                    </a:lnTo>
                    <a:lnTo>
                      <a:pt x="688" y="116"/>
                    </a:lnTo>
                    <a:lnTo>
                      <a:pt x="682" y="118"/>
                    </a:lnTo>
                    <a:lnTo>
                      <a:pt x="675" y="120"/>
                    </a:lnTo>
                    <a:lnTo>
                      <a:pt x="665" y="122"/>
                    </a:lnTo>
                    <a:lnTo>
                      <a:pt x="656" y="124"/>
                    </a:lnTo>
                    <a:lnTo>
                      <a:pt x="648" y="126"/>
                    </a:lnTo>
                    <a:lnTo>
                      <a:pt x="639" y="130"/>
                    </a:lnTo>
                    <a:lnTo>
                      <a:pt x="633" y="130"/>
                    </a:lnTo>
                    <a:lnTo>
                      <a:pt x="627" y="132"/>
                    </a:lnTo>
                    <a:lnTo>
                      <a:pt x="621" y="132"/>
                    </a:lnTo>
                    <a:lnTo>
                      <a:pt x="618" y="133"/>
                    </a:lnTo>
                    <a:lnTo>
                      <a:pt x="608" y="135"/>
                    </a:lnTo>
                    <a:lnTo>
                      <a:pt x="599" y="137"/>
                    </a:lnTo>
                    <a:lnTo>
                      <a:pt x="591" y="139"/>
                    </a:lnTo>
                    <a:lnTo>
                      <a:pt x="585" y="139"/>
                    </a:lnTo>
                    <a:lnTo>
                      <a:pt x="580" y="139"/>
                    </a:lnTo>
                    <a:lnTo>
                      <a:pt x="578" y="141"/>
                    </a:lnTo>
                    <a:lnTo>
                      <a:pt x="572" y="141"/>
                    </a:lnTo>
                    <a:lnTo>
                      <a:pt x="563" y="143"/>
                    </a:lnTo>
                    <a:lnTo>
                      <a:pt x="557" y="143"/>
                    </a:lnTo>
                    <a:lnTo>
                      <a:pt x="551" y="145"/>
                    </a:lnTo>
                    <a:lnTo>
                      <a:pt x="545" y="145"/>
                    </a:lnTo>
                    <a:lnTo>
                      <a:pt x="542" y="147"/>
                    </a:lnTo>
                    <a:lnTo>
                      <a:pt x="536" y="149"/>
                    </a:lnTo>
                    <a:lnTo>
                      <a:pt x="530" y="151"/>
                    </a:lnTo>
                    <a:lnTo>
                      <a:pt x="526" y="151"/>
                    </a:lnTo>
                    <a:lnTo>
                      <a:pt x="521" y="152"/>
                    </a:lnTo>
                    <a:lnTo>
                      <a:pt x="517" y="156"/>
                    </a:lnTo>
                    <a:lnTo>
                      <a:pt x="515" y="160"/>
                    </a:lnTo>
                    <a:lnTo>
                      <a:pt x="511" y="164"/>
                    </a:lnTo>
                    <a:lnTo>
                      <a:pt x="506" y="171"/>
                    </a:lnTo>
                    <a:lnTo>
                      <a:pt x="500" y="175"/>
                    </a:lnTo>
                    <a:lnTo>
                      <a:pt x="496" y="181"/>
                    </a:lnTo>
                    <a:lnTo>
                      <a:pt x="492" y="187"/>
                    </a:lnTo>
                    <a:lnTo>
                      <a:pt x="487" y="192"/>
                    </a:lnTo>
                    <a:lnTo>
                      <a:pt x="481" y="198"/>
                    </a:lnTo>
                    <a:lnTo>
                      <a:pt x="477" y="204"/>
                    </a:lnTo>
                    <a:lnTo>
                      <a:pt x="471" y="209"/>
                    </a:lnTo>
                    <a:lnTo>
                      <a:pt x="468" y="215"/>
                    </a:lnTo>
                    <a:lnTo>
                      <a:pt x="464" y="221"/>
                    </a:lnTo>
                    <a:lnTo>
                      <a:pt x="462" y="227"/>
                    </a:lnTo>
                    <a:lnTo>
                      <a:pt x="460" y="230"/>
                    </a:lnTo>
                    <a:lnTo>
                      <a:pt x="460" y="236"/>
                    </a:lnTo>
                    <a:lnTo>
                      <a:pt x="458" y="238"/>
                    </a:lnTo>
                    <a:lnTo>
                      <a:pt x="456" y="244"/>
                    </a:lnTo>
                    <a:lnTo>
                      <a:pt x="452" y="247"/>
                    </a:lnTo>
                    <a:lnTo>
                      <a:pt x="450" y="255"/>
                    </a:lnTo>
                    <a:lnTo>
                      <a:pt x="445" y="261"/>
                    </a:lnTo>
                    <a:lnTo>
                      <a:pt x="439" y="267"/>
                    </a:lnTo>
                    <a:lnTo>
                      <a:pt x="433" y="272"/>
                    </a:lnTo>
                    <a:lnTo>
                      <a:pt x="430" y="280"/>
                    </a:lnTo>
                    <a:lnTo>
                      <a:pt x="422" y="286"/>
                    </a:lnTo>
                    <a:lnTo>
                      <a:pt x="416" y="291"/>
                    </a:lnTo>
                    <a:lnTo>
                      <a:pt x="411" y="297"/>
                    </a:lnTo>
                    <a:lnTo>
                      <a:pt x="407" y="303"/>
                    </a:lnTo>
                    <a:lnTo>
                      <a:pt x="403" y="306"/>
                    </a:lnTo>
                    <a:lnTo>
                      <a:pt x="399" y="310"/>
                    </a:lnTo>
                    <a:lnTo>
                      <a:pt x="397" y="314"/>
                    </a:lnTo>
                    <a:lnTo>
                      <a:pt x="397" y="318"/>
                    </a:lnTo>
                    <a:lnTo>
                      <a:pt x="395" y="322"/>
                    </a:lnTo>
                    <a:lnTo>
                      <a:pt x="390" y="324"/>
                    </a:lnTo>
                    <a:lnTo>
                      <a:pt x="386" y="327"/>
                    </a:lnTo>
                    <a:lnTo>
                      <a:pt x="378" y="329"/>
                    </a:lnTo>
                    <a:lnTo>
                      <a:pt x="373" y="333"/>
                    </a:lnTo>
                    <a:lnTo>
                      <a:pt x="365" y="337"/>
                    </a:lnTo>
                    <a:lnTo>
                      <a:pt x="357" y="341"/>
                    </a:lnTo>
                    <a:lnTo>
                      <a:pt x="348" y="344"/>
                    </a:lnTo>
                    <a:lnTo>
                      <a:pt x="340" y="348"/>
                    </a:lnTo>
                    <a:lnTo>
                      <a:pt x="334" y="352"/>
                    </a:lnTo>
                    <a:lnTo>
                      <a:pt x="329" y="356"/>
                    </a:lnTo>
                    <a:lnTo>
                      <a:pt x="323" y="360"/>
                    </a:lnTo>
                    <a:lnTo>
                      <a:pt x="319" y="363"/>
                    </a:lnTo>
                    <a:lnTo>
                      <a:pt x="315" y="367"/>
                    </a:lnTo>
                    <a:lnTo>
                      <a:pt x="315" y="369"/>
                    </a:lnTo>
                    <a:lnTo>
                      <a:pt x="312" y="375"/>
                    </a:lnTo>
                    <a:lnTo>
                      <a:pt x="302" y="379"/>
                    </a:lnTo>
                    <a:lnTo>
                      <a:pt x="296" y="381"/>
                    </a:lnTo>
                    <a:lnTo>
                      <a:pt x="291" y="384"/>
                    </a:lnTo>
                    <a:lnTo>
                      <a:pt x="283" y="386"/>
                    </a:lnTo>
                    <a:lnTo>
                      <a:pt x="277" y="390"/>
                    </a:lnTo>
                    <a:lnTo>
                      <a:pt x="272" y="392"/>
                    </a:lnTo>
                    <a:lnTo>
                      <a:pt x="264" y="394"/>
                    </a:lnTo>
                    <a:lnTo>
                      <a:pt x="258" y="396"/>
                    </a:lnTo>
                    <a:lnTo>
                      <a:pt x="255" y="398"/>
                    </a:lnTo>
                    <a:lnTo>
                      <a:pt x="245" y="400"/>
                    </a:lnTo>
                    <a:lnTo>
                      <a:pt x="243" y="401"/>
                    </a:lnTo>
                    <a:lnTo>
                      <a:pt x="243" y="403"/>
                    </a:lnTo>
                    <a:lnTo>
                      <a:pt x="245" y="407"/>
                    </a:lnTo>
                    <a:lnTo>
                      <a:pt x="245" y="411"/>
                    </a:lnTo>
                    <a:lnTo>
                      <a:pt x="245" y="415"/>
                    </a:lnTo>
                    <a:lnTo>
                      <a:pt x="245" y="420"/>
                    </a:lnTo>
                    <a:lnTo>
                      <a:pt x="245" y="426"/>
                    </a:lnTo>
                    <a:lnTo>
                      <a:pt x="245" y="436"/>
                    </a:lnTo>
                    <a:lnTo>
                      <a:pt x="243" y="445"/>
                    </a:lnTo>
                    <a:lnTo>
                      <a:pt x="239" y="453"/>
                    </a:lnTo>
                    <a:lnTo>
                      <a:pt x="234" y="460"/>
                    </a:lnTo>
                    <a:lnTo>
                      <a:pt x="230" y="460"/>
                    </a:lnTo>
                    <a:lnTo>
                      <a:pt x="226" y="462"/>
                    </a:lnTo>
                    <a:lnTo>
                      <a:pt x="220" y="464"/>
                    </a:lnTo>
                    <a:lnTo>
                      <a:pt x="217" y="466"/>
                    </a:lnTo>
                    <a:lnTo>
                      <a:pt x="211" y="468"/>
                    </a:lnTo>
                    <a:lnTo>
                      <a:pt x="205" y="470"/>
                    </a:lnTo>
                    <a:lnTo>
                      <a:pt x="200" y="472"/>
                    </a:lnTo>
                    <a:lnTo>
                      <a:pt x="194" y="474"/>
                    </a:lnTo>
                    <a:lnTo>
                      <a:pt x="188" y="474"/>
                    </a:lnTo>
                    <a:lnTo>
                      <a:pt x="182" y="474"/>
                    </a:lnTo>
                    <a:lnTo>
                      <a:pt x="177" y="476"/>
                    </a:lnTo>
                    <a:lnTo>
                      <a:pt x="173" y="476"/>
                    </a:lnTo>
                    <a:lnTo>
                      <a:pt x="167" y="478"/>
                    </a:lnTo>
                    <a:lnTo>
                      <a:pt x="165" y="478"/>
                    </a:lnTo>
                    <a:lnTo>
                      <a:pt x="110" y="491"/>
                    </a:lnTo>
                    <a:lnTo>
                      <a:pt x="78" y="550"/>
                    </a:lnTo>
                    <a:lnTo>
                      <a:pt x="0" y="57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6" name="Freeform 26"/>
              <p:cNvSpPr>
                <a:spLocks/>
              </p:cNvSpPr>
              <p:nvPr/>
            </p:nvSpPr>
            <p:spPr bwMode="auto">
              <a:xfrm>
                <a:off x="1618" y="1885"/>
                <a:ext cx="334" cy="522"/>
              </a:xfrm>
              <a:custGeom>
                <a:avLst/>
                <a:gdLst>
                  <a:gd name="T0" fmla="*/ 150 w 669"/>
                  <a:gd name="T1" fmla="*/ 51 h 1044"/>
                  <a:gd name="T2" fmla="*/ 153 w 669"/>
                  <a:gd name="T3" fmla="*/ 78 h 1044"/>
                  <a:gd name="T4" fmla="*/ 172 w 669"/>
                  <a:gd name="T5" fmla="*/ 92 h 1044"/>
                  <a:gd name="T6" fmla="*/ 211 w 669"/>
                  <a:gd name="T7" fmla="*/ 90 h 1044"/>
                  <a:gd name="T8" fmla="*/ 236 w 669"/>
                  <a:gd name="T9" fmla="*/ 100 h 1044"/>
                  <a:gd name="T10" fmla="*/ 255 w 669"/>
                  <a:gd name="T11" fmla="*/ 106 h 1044"/>
                  <a:gd name="T12" fmla="*/ 273 w 669"/>
                  <a:gd name="T13" fmla="*/ 109 h 1044"/>
                  <a:gd name="T14" fmla="*/ 294 w 669"/>
                  <a:gd name="T15" fmla="*/ 110 h 1044"/>
                  <a:gd name="T16" fmla="*/ 303 w 669"/>
                  <a:gd name="T17" fmla="*/ 119 h 1044"/>
                  <a:gd name="T18" fmla="*/ 285 w 669"/>
                  <a:gd name="T19" fmla="*/ 129 h 1044"/>
                  <a:gd name="T20" fmla="*/ 263 w 669"/>
                  <a:gd name="T21" fmla="*/ 142 h 1044"/>
                  <a:gd name="T22" fmla="*/ 245 w 669"/>
                  <a:gd name="T23" fmla="*/ 162 h 1044"/>
                  <a:gd name="T24" fmla="*/ 219 w 669"/>
                  <a:gd name="T25" fmla="*/ 178 h 1044"/>
                  <a:gd name="T26" fmla="*/ 210 w 669"/>
                  <a:gd name="T27" fmla="*/ 194 h 1044"/>
                  <a:gd name="T28" fmla="*/ 204 w 669"/>
                  <a:gd name="T29" fmla="*/ 215 h 1044"/>
                  <a:gd name="T30" fmla="*/ 196 w 669"/>
                  <a:gd name="T31" fmla="*/ 238 h 1044"/>
                  <a:gd name="T32" fmla="*/ 191 w 669"/>
                  <a:gd name="T33" fmla="*/ 260 h 1044"/>
                  <a:gd name="T34" fmla="*/ 186 w 669"/>
                  <a:gd name="T35" fmla="*/ 288 h 1044"/>
                  <a:gd name="T36" fmla="*/ 180 w 669"/>
                  <a:gd name="T37" fmla="*/ 306 h 1044"/>
                  <a:gd name="T38" fmla="*/ 169 w 669"/>
                  <a:gd name="T39" fmla="*/ 329 h 1044"/>
                  <a:gd name="T40" fmla="*/ 155 w 669"/>
                  <a:gd name="T41" fmla="*/ 356 h 1044"/>
                  <a:gd name="T42" fmla="*/ 152 w 669"/>
                  <a:gd name="T43" fmla="*/ 371 h 1044"/>
                  <a:gd name="T44" fmla="*/ 144 w 669"/>
                  <a:gd name="T45" fmla="*/ 398 h 1044"/>
                  <a:gd name="T46" fmla="*/ 140 w 669"/>
                  <a:gd name="T47" fmla="*/ 415 h 1044"/>
                  <a:gd name="T48" fmla="*/ 138 w 669"/>
                  <a:gd name="T49" fmla="*/ 440 h 1044"/>
                  <a:gd name="T50" fmla="*/ 130 w 669"/>
                  <a:gd name="T51" fmla="*/ 446 h 1044"/>
                  <a:gd name="T52" fmla="*/ 118 w 669"/>
                  <a:gd name="T53" fmla="*/ 427 h 1044"/>
                  <a:gd name="T54" fmla="*/ 99 w 669"/>
                  <a:gd name="T55" fmla="*/ 407 h 1044"/>
                  <a:gd name="T56" fmla="*/ 75 w 669"/>
                  <a:gd name="T57" fmla="*/ 406 h 1044"/>
                  <a:gd name="T58" fmla="*/ 55 w 669"/>
                  <a:gd name="T59" fmla="*/ 417 h 1044"/>
                  <a:gd name="T60" fmla="*/ 37 w 669"/>
                  <a:gd name="T61" fmla="*/ 438 h 1044"/>
                  <a:gd name="T62" fmla="*/ 20 w 669"/>
                  <a:gd name="T63" fmla="*/ 462 h 1044"/>
                  <a:gd name="T64" fmla="*/ 0 w 669"/>
                  <a:gd name="T65" fmla="*/ 487 h 1044"/>
                  <a:gd name="T66" fmla="*/ 14 w 669"/>
                  <a:gd name="T67" fmla="*/ 514 h 1044"/>
                  <a:gd name="T68" fmla="*/ 37 w 669"/>
                  <a:gd name="T69" fmla="*/ 492 h 1044"/>
                  <a:gd name="T70" fmla="*/ 52 w 669"/>
                  <a:gd name="T71" fmla="*/ 471 h 1044"/>
                  <a:gd name="T72" fmla="*/ 71 w 669"/>
                  <a:gd name="T73" fmla="*/ 448 h 1044"/>
                  <a:gd name="T74" fmla="*/ 96 w 669"/>
                  <a:gd name="T75" fmla="*/ 463 h 1044"/>
                  <a:gd name="T76" fmla="*/ 105 w 669"/>
                  <a:gd name="T77" fmla="*/ 489 h 1044"/>
                  <a:gd name="T78" fmla="*/ 118 w 669"/>
                  <a:gd name="T79" fmla="*/ 505 h 1044"/>
                  <a:gd name="T80" fmla="*/ 140 w 669"/>
                  <a:gd name="T81" fmla="*/ 495 h 1044"/>
                  <a:gd name="T82" fmla="*/ 158 w 669"/>
                  <a:gd name="T83" fmla="*/ 486 h 1044"/>
                  <a:gd name="T84" fmla="*/ 172 w 669"/>
                  <a:gd name="T85" fmla="*/ 463 h 1044"/>
                  <a:gd name="T86" fmla="*/ 174 w 669"/>
                  <a:gd name="T87" fmla="*/ 434 h 1044"/>
                  <a:gd name="T88" fmla="*/ 177 w 669"/>
                  <a:gd name="T89" fmla="*/ 413 h 1044"/>
                  <a:gd name="T90" fmla="*/ 183 w 669"/>
                  <a:gd name="T91" fmla="*/ 388 h 1044"/>
                  <a:gd name="T92" fmla="*/ 191 w 669"/>
                  <a:gd name="T93" fmla="*/ 359 h 1044"/>
                  <a:gd name="T94" fmla="*/ 262 w 669"/>
                  <a:gd name="T95" fmla="*/ 186 h 1044"/>
                  <a:gd name="T96" fmla="*/ 289 w 669"/>
                  <a:gd name="T97" fmla="*/ 168 h 1044"/>
                  <a:gd name="T98" fmla="*/ 315 w 669"/>
                  <a:gd name="T99" fmla="*/ 155 h 1044"/>
                  <a:gd name="T100" fmla="*/ 328 w 669"/>
                  <a:gd name="T101" fmla="*/ 135 h 1044"/>
                  <a:gd name="T102" fmla="*/ 286 w 669"/>
                  <a:gd name="T103" fmla="*/ 77 h 1044"/>
                  <a:gd name="T104" fmla="*/ 266 w 669"/>
                  <a:gd name="T105" fmla="*/ 78 h 1044"/>
                  <a:gd name="T106" fmla="*/ 242 w 669"/>
                  <a:gd name="T107" fmla="*/ 72 h 1044"/>
                  <a:gd name="T108" fmla="*/ 217 w 669"/>
                  <a:gd name="T109" fmla="*/ 61 h 1044"/>
                  <a:gd name="T110" fmla="*/ 196 w 669"/>
                  <a:gd name="T111" fmla="*/ 61 h 1044"/>
                  <a:gd name="T112" fmla="*/ 181 w 669"/>
                  <a:gd name="T113" fmla="*/ 48 h 1044"/>
                  <a:gd name="T114" fmla="*/ 176 w 669"/>
                  <a:gd name="T115" fmla="*/ 26 h 1044"/>
                  <a:gd name="T116" fmla="*/ 173 w 669"/>
                  <a:gd name="T117" fmla="*/ 5 h 1044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669"/>
                  <a:gd name="T178" fmla="*/ 0 h 1044"/>
                  <a:gd name="T179" fmla="*/ 669 w 669"/>
                  <a:gd name="T180" fmla="*/ 1044 h 1044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669" h="1044">
                    <a:moveTo>
                      <a:pt x="298" y="70"/>
                    </a:moveTo>
                    <a:lnTo>
                      <a:pt x="298" y="72"/>
                    </a:lnTo>
                    <a:lnTo>
                      <a:pt x="298" y="76"/>
                    </a:lnTo>
                    <a:lnTo>
                      <a:pt x="298" y="82"/>
                    </a:lnTo>
                    <a:lnTo>
                      <a:pt x="298" y="87"/>
                    </a:lnTo>
                    <a:lnTo>
                      <a:pt x="298" y="95"/>
                    </a:lnTo>
                    <a:lnTo>
                      <a:pt x="300" y="103"/>
                    </a:lnTo>
                    <a:lnTo>
                      <a:pt x="300" y="112"/>
                    </a:lnTo>
                    <a:lnTo>
                      <a:pt x="300" y="120"/>
                    </a:lnTo>
                    <a:lnTo>
                      <a:pt x="302" y="127"/>
                    </a:lnTo>
                    <a:lnTo>
                      <a:pt x="304" y="135"/>
                    </a:lnTo>
                    <a:lnTo>
                      <a:pt x="306" y="144"/>
                    </a:lnTo>
                    <a:lnTo>
                      <a:pt x="306" y="148"/>
                    </a:lnTo>
                    <a:lnTo>
                      <a:pt x="307" y="156"/>
                    </a:lnTo>
                    <a:lnTo>
                      <a:pt x="309" y="160"/>
                    </a:lnTo>
                    <a:lnTo>
                      <a:pt x="313" y="163"/>
                    </a:lnTo>
                    <a:lnTo>
                      <a:pt x="317" y="167"/>
                    </a:lnTo>
                    <a:lnTo>
                      <a:pt x="323" y="173"/>
                    </a:lnTo>
                    <a:lnTo>
                      <a:pt x="330" y="177"/>
                    </a:lnTo>
                    <a:lnTo>
                      <a:pt x="338" y="182"/>
                    </a:lnTo>
                    <a:lnTo>
                      <a:pt x="344" y="184"/>
                    </a:lnTo>
                    <a:lnTo>
                      <a:pt x="349" y="188"/>
                    </a:lnTo>
                    <a:lnTo>
                      <a:pt x="353" y="190"/>
                    </a:lnTo>
                    <a:lnTo>
                      <a:pt x="355" y="192"/>
                    </a:lnTo>
                    <a:lnTo>
                      <a:pt x="412" y="177"/>
                    </a:lnTo>
                    <a:lnTo>
                      <a:pt x="414" y="177"/>
                    </a:lnTo>
                    <a:lnTo>
                      <a:pt x="418" y="179"/>
                    </a:lnTo>
                    <a:lnTo>
                      <a:pt x="423" y="181"/>
                    </a:lnTo>
                    <a:lnTo>
                      <a:pt x="429" y="182"/>
                    </a:lnTo>
                    <a:lnTo>
                      <a:pt x="435" y="186"/>
                    </a:lnTo>
                    <a:lnTo>
                      <a:pt x="442" y="188"/>
                    </a:lnTo>
                    <a:lnTo>
                      <a:pt x="452" y="192"/>
                    </a:lnTo>
                    <a:lnTo>
                      <a:pt x="459" y="196"/>
                    </a:lnTo>
                    <a:lnTo>
                      <a:pt x="467" y="198"/>
                    </a:lnTo>
                    <a:lnTo>
                      <a:pt x="473" y="201"/>
                    </a:lnTo>
                    <a:lnTo>
                      <a:pt x="480" y="205"/>
                    </a:lnTo>
                    <a:lnTo>
                      <a:pt x="484" y="207"/>
                    </a:lnTo>
                    <a:lnTo>
                      <a:pt x="490" y="209"/>
                    </a:lnTo>
                    <a:lnTo>
                      <a:pt x="494" y="211"/>
                    </a:lnTo>
                    <a:lnTo>
                      <a:pt x="498" y="213"/>
                    </a:lnTo>
                    <a:lnTo>
                      <a:pt x="503" y="213"/>
                    </a:lnTo>
                    <a:lnTo>
                      <a:pt x="511" y="213"/>
                    </a:lnTo>
                    <a:lnTo>
                      <a:pt x="517" y="213"/>
                    </a:lnTo>
                    <a:lnTo>
                      <a:pt x="520" y="215"/>
                    </a:lnTo>
                    <a:lnTo>
                      <a:pt x="526" y="215"/>
                    </a:lnTo>
                    <a:lnTo>
                      <a:pt x="532" y="217"/>
                    </a:lnTo>
                    <a:lnTo>
                      <a:pt x="537" y="217"/>
                    </a:lnTo>
                    <a:lnTo>
                      <a:pt x="541" y="219"/>
                    </a:lnTo>
                    <a:lnTo>
                      <a:pt x="547" y="219"/>
                    </a:lnTo>
                    <a:lnTo>
                      <a:pt x="551" y="220"/>
                    </a:lnTo>
                    <a:lnTo>
                      <a:pt x="558" y="220"/>
                    </a:lnTo>
                    <a:lnTo>
                      <a:pt x="564" y="222"/>
                    </a:lnTo>
                    <a:lnTo>
                      <a:pt x="568" y="220"/>
                    </a:lnTo>
                    <a:lnTo>
                      <a:pt x="574" y="220"/>
                    </a:lnTo>
                    <a:lnTo>
                      <a:pt x="581" y="220"/>
                    </a:lnTo>
                    <a:lnTo>
                      <a:pt x="589" y="220"/>
                    </a:lnTo>
                    <a:lnTo>
                      <a:pt x="594" y="220"/>
                    </a:lnTo>
                    <a:lnTo>
                      <a:pt x="602" y="220"/>
                    </a:lnTo>
                    <a:lnTo>
                      <a:pt x="606" y="220"/>
                    </a:lnTo>
                    <a:lnTo>
                      <a:pt x="608" y="220"/>
                    </a:lnTo>
                    <a:lnTo>
                      <a:pt x="608" y="222"/>
                    </a:lnTo>
                    <a:lnTo>
                      <a:pt x="608" y="230"/>
                    </a:lnTo>
                    <a:lnTo>
                      <a:pt x="606" y="238"/>
                    </a:lnTo>
                    <a:lnTo>
                      <a:pt x="602" y="245"/>
                    </a:lnTo>
                    <a:lnTo>
                      <a:pt x="598" y="245"/>
                    </a:lnTo>
                    <a:lnTo>
                      <a:pt x="593" y="247"/>
                    </a:lnTo>
                    <a:lnTo>
                      <a:pt x="587" y="249"/>
                    </a:lnTo>
                    <a:lnTo>
                      <a:pt x="583" y="251"/>
                    </a:lnTo>
                    <a:lnTo>
                      <a:pt x="575" y="253"/>
                    </a:lnTo>
                    <a:lnTo>
                      <a:pt x="570" y="257"/>
                    </a:lnTo>
                    <a:lnTo>
                      <a:pt x="564" y="258"/>
                    </a:lnTo>
                    <a:lnTo>
                      <a:pt x="558" y="262"/>
                    </a:lnTo>
                    <a:lnTo>
                      <a:pt x="551" y="266"/>
                    </a:lnTo>
                    <a:lnTo>
                      <a:pt x="545" y="270"/>
                    </a:lnTo>
                    <a:lnTo>
                      <a:pt x="539" y="274"/>
                    </a:lnTo>
                    <a:lnTo>
                      <a:pt x="534" y="277"/>
                    </a:lnTo>
                    <a:lnTo>
                      <a:pt x="526" y="285"/>
                    </a:lnTo>
                    <a:lnTo>
                      <a:pt x="520" y="295"/>
                    </a:lnTo>
                    <a:lnTo>
                      <a:pt x="518" y="298"/>
                    </a:lnTo>
                    <a:lnTo>
                      <a:pt x="515" y="304"/>
                    </a:lnTo>
                    <a:lnTo>
                      <a:pt x="509" y="308"/>
                    </a:lnTo>
                    <a:lnTo>
                      <a:pt x="503" y="314"/>
                    </a:lnTo>
                    <a:lnTo>
                      <a:pt x="496" y="319"/>
                    </a:lnTo>
                    <a:lnTo>
                      <a:pt x="490" y="325"/>
                    </a:lnTo>
                    <a:lnTo>
                      <a:pt x="482" y="329"/>
                    </a:lnTo>
                    <a:lnTo>
                      <a:pt x="475" y="334"/>
                    </a:lnTo>
                    <a:lnTo>
                      <a:pt x="467" y="338"/>
                    </a:lnTo>
                    <a:lnTo>
                      <a:pt x="459" y="344"/>
                    </a:lnTo>
                    <a:lnTo>
                      <a:pt x="450" y="348"/>
                    </a:lnTo>
                    <a:lnTo>
                      <a:pt x="444" y="354"/>
                    </a:lnTo>
                    <a:lnTo>
                      <a:pt x="439" y="357"/>
                    </a:lnTo>
                    <a:lnTo>
                      <a:pt x="433" y="361"/>
                    </a:lnTo>
                    <a:lnTo>
                      <a:pt x="431" y="365"/>
                    </a:lnTo>
                    <a:lnTo>
                      <a:pt x="429" y="369"/>
                    </a:lnTo>
                    <a:lnTo>
                      <a:pt x="425" y="373"/>
                    </a:lnTo>
                    <a:lnTo>
                      <a:pt x="423" y="380"/>
                    </a:lnTo>
                    <a:lnTo>
                      <a:pt x="423" y="384"/>
                    </a:lnTo>
                    <a:lnTo>
                      <a:pt x="420" y="388"/>
                    </a:lnTo>
                    <a:lnTo>
                      <a:pt x="420" y="393"/>
                    </a:lnTo>
                    <a:lnTo>
                      <a:pt x="418" y="399"/>
                    </a:lnTo>
                    <a:lnTo>
                      <a:pt x="416" y="405"/>
                    </a:lnTo>
                    <a:lnTo>
                      <a:pt x="414" y="411"/>
                    </a:lnTo>
                    <a:lnTo>
                      <a:pt x="412" y="416"/>
                    </a:lnTo>
                    <a:lnTo>
                      <a:pt x="410" y="424"/>
                    </a:lnTo>
                    <a:lnTo>
                      <a:pt x="408" y="430"/>
                    </a:lnTo>
                    <a:lnTo>
                      <a:pt x="406" y="437"/>
                    </a:lnTo>
                    <a:lnTo>
                      <a:pt x="404" y="443"/>
                    </a:lnTo>
                    <a:lnTo>
                      <a:pt x="402" y="450"/>
                    </a:lnTo>
                    <a:lnTo>
                      <a:pt x="399" y="456"/>
                    </a:lnTo>
                    <a:lnTo>
                      <a:pt x="397" y="464"/>
                    </a:lnTo>
                    <a:lnTo>
                      <a:pt x="395" y="469"/>
                    </a:lnTo>
                    <a:lnTo>
                      <a:pt x="393" y="477"/>
                    </a:lnTo>
                    <a:lnTo>
                      <a:pt x="391" y="483"/>
                    </a:lnTo>
                    <a:lnTo>
                      <a:pt x="389" y="490"/>
                    </a:lnTo>
                    <a:lnTo>
                      <a:pt x="387" y="496"/>
                    </a:lnTo>
                    <a:lnTo>
                      <a:pt x="387" y="504"/>
                    </a:lnTo>
                    <a:lnTo>
                      <a:pt x="383" y="508"/>
                    </a:lnTo>
                    <a:lnTo>
                      <a:pt x="383" y="513"/>
                    </a:lnTo>
                    <a:lnTo>
                      <a:pt x="382" y="519"/>
                    </a:lnTo>
                    <a:lnTo>
                      <a:pt x="382" y="525"/>
                    </a:lnTo>
                    <a:lnTo>
                      <a:pt x="380" y="532"/>
                    </a:lnTo>
                    <a:lnTo>
                      <a:pt x="380" y="538"/>
                    </a:lnTo>
                    <a:lnTo>
                      <a:pt x="380" y="547"/>
                    </a:lnTo>
                    <a:lnTo>
                      <a:pt x="378" y="557"/>
                    </a:lnTo>
                    <a:lnTo>
                      <a:pt x="374" y="565"/>
                    </a:lnTo>
                    <a:lnTo>
                      <a:pt x="372" y="576"/>
                    </a:lnTo>
                    <a:lnTo>
                      <a:pt x="370" y="580"/>
                    </a:lnTo>
                    <a:lnTo>
                      <a:pt x="368" y="585"/>
                    </a:lnTo>
                    <a:lnTo>
                      <a:pt x="366" y="591"/>
                    </a:lnTo>
                    <a:lnTo>
                      <a:pt x="364" y="597"/>
                    </a:lnTo>
                    <a:lnTo>
                      <a:pt x="363" y="601"/>
                    </a:lnTo>
                    <a:lnTo>
                      <a:pt x="361" y="606"/>
                    </a:lnTo>
                    <a:lnTo>
                      <a:pt x="361" y="612"/>
                    </a:lnTo>
                    <a:lnTo>
                      <a:pt x="359" y="618"/>
                    </a:lnTo>
                    <a:lnTo>
                      <a:pt x="355" y="622"/>
                    </a:lnTo>
                    <a:lnTo>
                      <a:pt x="353" y="627"/>
                    </a:lnTo>
                    <a:lnTo>
                      <a:pt x="349" y="633"/>
                    </a:lnTo>
                    <a:lnTo>
                      <a:pt x="347" y="642"/>
                    </a:lnTo>
                    <a:lnTo>
                      <a:pt x="342" y="650"/>
                    </a:lnTo>
                    <a:lnTo>
                      <a:pt x="338" y="658"/>
                    </a:lnTo>
                    <a:lnTo>
                      <a:pt x="334" y="667"/>
                    </a:lnTo>
                    <a:lnTo>
                      <a:pt x="330" y="677"/>
                    </a:lnTo>
                    <a:lnTo>
                      <a:pt x="325" y="684"/>
                    </a:lnTo>
                    <a:lnTo>
                      <a:pt x="321" y="692"/>
                    </a:lnTo>
                    <a:lnTo>
                      <a:pt x="317" y="700"/>
                    </a:lnTo>
                    <a:lnTo>
                      <a:pt x="315" y="709"/>
                    </a:lnTo>
                    <a:lnTo>
                      <a:pt x="311" y="713"/>
                    </a:lnTo>
                    <a:lnTo>
                      <a:pt x="309" y="719"/>
                    </a:lnTo>
                    <a:lnTo>
                      <a:pt x="307" y="722"/>
                    </a:lnTo>
                    <a:lnTo>
                      <a:pt x="307" y="726"/>
                    </a:lnTo>
                    <a:lnTo>
                      <a:pt x="307" y="728"/>
                    </a:lnTo>
                    <a:lnTo>
                      <a:pt x="306" y="732"/>
                    </a:lnTo>
                    <a:lnTo>
                      <a:pt x="306" y="738"/>
                    </a:lnTo>
                    <a:lnTo>
                      <a:pt x="304" y="743"/>
                    </a:lnTo>
                    <a:lnTo>
                      <a:pt x="302" y="751"/>
                    </a:lnTo>
                    <a:lnTo>
                      <a:pt x="300" y="758"/>
                    </a:lnTo>
                    <a:lnTo>
                      <a:pt x="298" y="766"/>
                    </a:lnTo>
                    <a:lnTo>
                      <a:pt x="296" y="774"/>
                    </a:lnTo>
                    <a:lnTo>
                      <a:pt x="294" y="781"/>
                    </a:lnTo>
                    <a:lnTo>
                      <a:pt x="292" y="789"/>
                    </a:lnTo>
                    <a:lnTo>
                      <a:pt x="288" y="796"/>
                    </a:lnTo>
                    <a:lnTo>
                      <a:pt x="288" y="806"/>
                    </a:lnTo>
                    <a:lnTo>
                      <a:pt x="285" y="812"/>
                    </a:lnTo>
                    <a:lnTo>
                      <a:pt x="285" y="817"/>
                    </a:lnTo>
                    <a:lnTo>
                      <a:pt x="283" y="821"/>
                    </a:lnTo>
                    <a:lnTo>
                      <a:pt x="283" y="825"/>
                    </a:lnTo>
                    <a:lnTo>
                      <a:pt x="281" y="827"/>
                    </a:lnTo>
                    <a:lnTo>
                      <a:pt x="281" y="831"/>
                    </a:lnTo>
                    <a:lnTo>
                      <a:pt x="281" y="836"/>
                    </a:lnTo>
                    <a:lnTo>
                      <a:pt x="281" y="842"/>
                    </a:lnTo>
                    <a:lnTo>
                      <a:pt x="279" y="850"/>
                    </a:lnTo>
                    <a:lnTo>
                      <a:pt x="279" y="857"/>
                    </a:lnTo>
                    <a:lnTo>
                      <a:pt x="279" y="865"/>
                    </a:lnTo>
                    <a:lnTo>
                      <a:pt x="279" y="874"/>
                    </a:lnTo>
                    <a:lnTo>
                      <a:pt x="277" y="880"/>
                    </a:lnTo>
                    <a:lnTo>
                      <a:pt x="277" y="888"/>
                    </a:lnTo>
                    <a:lnTo>
                      <a:pt x="275" y="893"/>
                    </a:lnTo>
                    <a:lnTo>
                      <a:pt x="275" y="899"/>
                    </a:lnTo>
                    <a:lnTo>
                      <a:pt x="271" y="905"/>
                    </a:lnTo>
                    <a:lnTo>
                      <a:pt x="269" y="905"/>
                    </a:lnTo>
                    <a:lnTo>
                      <a:pt x="264" y="899"/>
                    </a:lnTo>
                    <a:lnTo>
                      <a:pt x="260" y="893"/>
                    </a:lnTo>
                    <a:lnTo>
                      <a:pt x="258" y="890"/>
                    </a:lnTo>
                    <a:lnTo>
                      <a:pt x="254" y="884"/>
                    </a:lnTo>
                    <a:lnTo>
                      <a:pt x="250" y="878"/>
                    </a:lnTo>
                    <a:lnTo>
                      <a:pt x="249" y="873"/>
                    </a:lnTo>
                    <a:lnTo>
                      <a:pt x="245" y="867"/>
                    </a:lnTo>
                    <a:lnTo>
                      <a:pt x="243" y="861"/>
                    </a:lnTo>
                    <a:lnTo>
                      <a:pt x="237" y="855"/>
                    </a:lnTo>
                    <a:lnTo>
                      <a:pt x="233" y="848"/>
                    </a:lnTo>
                    <a:lnTo>
                      <a:pt x="228" y="840"/>
                    </a:lnTo>
                    <a:lnTo>
                      <a:pt x="222" y="833"/>
                    </a:lnTo>
                    <a:lnTo>
                      <a:pt x="214" y="823"/>
                    </a:lnTo>
                    <a:lnTo>
                      <a:pt x="209" y="819"/>
                    </a:lnTo>
                    <a:lnTo>
                      <a:pt x="203" y="815"/>
                    </a:lnTo>
                    <a:lnTo>
                      <a:pt x="199" y="814"/>
                    </a:lnTo>
                    <a:lnTo>
                      <a:pt x="193" y="814"/>
                    </a:lnTo>
                    <a:lnTo>
                      <a:pt x="188" y="814"/>
                    </a:lnTo>
                    <a:lnTo>
                      <a:pt x="180" y="812"/>
                    </a:lnTo>
                    <a:lnTo>
                      <a:pt x="173" y="812"/>
                    </a:lnTo>
                    <a:lnTo>
                      <a:pt x="165" y="812"/>
                    </a:lnTo>
                    <a:lnTo>
                      <a:pt x="157" y="812"/>
                    </a:lnTo>
                    <a:lnTo>
                      <a:pt x="150" y="812"/>
                    </a:lnTo>
                    <a:lnTo>
                      <a:pt x="144" y="814"/>
                    </a:lnTo>
                    <a:lnTo>
                      <a:pt x="138" y="815"/>
                    </a:lnTo>
                    <a:lnTo>
                      <a:pt x="129" y="821"/>
                    </a:lnTo>
                    <a:lnTo>
                      <a:pt x="123" y="823"/>
                    </a:lnTo>
                    <a:lnTo>
                      <a:pt x="119" y="827"/>
                    </a:lnTo>
                    <a:lnTo>
                      <a:pt x="116" y="831"/>
                    </a:lnTo>
                    <a:lnTo>
                      <a:pt x="110" y="834"/>
                    </a:lnTo>
                    <a:lnTo>
                      <a:pt x="100" y="842"/>
                    </a:lnTo>
                    <a:lnTo>
                      <a:pt x="93" y="850"/>
                    </a:lnTo>
                    <a:lnTo>
                      <a:pt x="85" y="855"/>
                    </a:lnTo>
                    <a:lnTo>
                      <a:pt x="83" y="861"/>
                    </a:lnTo>
                    <a:lnTo>
                      <a:pt x="81" y="865"/>
                    </a:lnTo>
                    <a:lnTo>
                      <a:pt x="79" y="871"/>
                    </a:lnTo>
                    <a:lnTo>
                      <a:pt x="74" y="876"/>
                    </a:lnTo>
                    <a:lnTo>
                      <a:pt x="70" y="886"/>
                    </a:lnTo>
                    <a:lnTo>
                      <a:pt x="62" y="893"/>
                    </a:lnTo>
                    <a:lnTo>
                      <a:pt x="57" y="903"/>
                    </a:lnTo>
                    <a:lnTo>
                      <a:pt x="53" y="907"/>
                    </a:lnTo>
                    <a:lnTo>
                      <a:pt x="49" y="912"/>
                    </a:lnTo>
                    <a:lnTo>
                      <a:pt x="45" y="918"/>
                    </a:lnTo>
                    <a:lnTo>
                      <a:pt x="41" y="924"/>
                    </a:lnTo>
                    <a:lnTo>
                      <a:pt x="34" y="933"/>
                    </a:lnTo>
                    <a:lnTo>
                      <a:pt x="26" y="943"/>
                    </a:lnTo>
                    <a:lnTo>
                      <a:pt x="19" y="952"/>
                    </a:lnTo>
                    <a:lnTo>
                      <a:pt x="13" y="960"/>
                    </a:lnTo>
                    <a:lnTo>
                      <a:pt x="7" y="968"/>
                    </a:lnTo>
                    <a:lnTo>
                      <a:pt x="3" y="973"/>
                    </a:lnTo>
                    <a:lnTo>
                      <a:pt x="0" y="975"/>
                    </a:lnTo>
                    <a:lnTo>
                      <a:pt x="0" y="977"/>
                    </a:lnTo>
                    <a:lnTo>
                      <a:pt x="7" y="1044"/>
                    </a:lnTo>
                    <a:lnTo>
                      <a:pt x="7" y="1042"/>
                    </a:lnTo>
                    <a:lnTo>
                      <a:pt x="11" y="1040"/>
                    </a:lnTo>
                    <a:lnTo>
                      <a:pt x="15" y="1038"/>
                    </a:lnTo>
                    <a:lnTo>
                      <a:pt x="22" y="1034"/>
                    </a:lnTo>
                    <a:lnTo>
                      <a:pt x="28" y="1028"/>
                    </a:lnTo>
                    <a:lnTo>
                      <a:pt x="38" y="1023"/>
                    </a:lnTo>
                    <a:lnTo>
                      <a:pt x="45" y="1015"/>
                    </a:lnTo>
                    <a:lnTo>
                      <a:pt x="55" y="1007"/>
                    </a:lnTo>
                    <a:lnTo>
                      <a:pt x="58" y="1002"/>
                    </a:lnTo>
                    <a:lnTo>
                      <a:pt x="62" y="996"/>
                    </a:lnTo>
                    <a:lnTo>
                      <a:pt x="68" y="990"/>
                    </a:lnTo>
                    <a:lnTo>
                      <a:pt x="74" y="985"/>
                    </a:lnTo>
                    <a:lnTo>
                      <a:pt x="77" y="977"/>
                    </a:lnTo>
                    <a:lnTo>
                      <a:pt x="83" y="971"/>
                    </a:lnTo>
                    <a:lnTo>
                      <a:pt x="87" y="966"/>
                    </a:lnTo>
                    <a:lnTo>
                      <a:pt x="93" y="960"/>
                    </a:lnTo>
                    <a:lnTo>
                      <a:pt x="97" y="954"/>
                    </a:lnTo>
                    <a:lnTo>
                      <a:pt x="100" y="949"/>
                    </a:lnTo>
                    <a:lnTo>
                      <a:pt x="104" y="943"/>
                    </a:lnTo>
                    <a:lnTo>
                      <a:pt x="108" y="939"/>
                    </a:lnTo>
                    <a:lnTo>
                      <a:pt x="112" y="930"/>
                    </a:lnTo>
                    <a:lnTo>
                      <a:pt x="116" y="926"/>
                    </a:lnTo>
                    <a:lnTo>
                      <a:pt x="117" y="920"/>
                    </a:lnTo>
                    <a:lnTo>
                      <a:pt x="125" y="912"/>
                    </a:lnTo>
                    <a:lnTo>
                      <a:pt x="133" y="905"/>
                    </a:lnTo>
                    <a:lnTo>
                      <a:pt x="142" y="897"/>
                    </a:lnTo>
                    <a:lnTo>
                      <a:pt x="150" y="890"/>
                    </a:lnTo>
                    <a:lnTo>
                      <a:pt x="157" y="884"/>
                    </a:lnTo>
                    <a:lnTo>
                      <a:pt x="163" y="880"/>
                    </a:lnTo>
                    <a:lnTo>
                      <a:pt x="167" y="880"/>
                    </a:lnTo>
                    <a:lnTo>
                      <a:pt x="192" y="918"/>
                    </a:lnTo>
                    <a:lnTo>
                      <a:pt x="192" y="922"/>
                    </a:lnTo>
                    <a:lnTo>
                      <a:pt x="193" y="926"/>
                    </a:lnTo>
                    <a:lnTo>
                      <a:pt x="195" y="931"/>
                    </a:lnTo>
                    <a:lnTo>
                      <a:pt x="197" y="937"/>
                    </a:lnTo>
                    <a:lnTo>
                      <a:pt x="199" y="947"/>
                    </a:lnTo>
                    <a:lnTo>
                      <a:pt x="203" y="954"/>
                    </a:lnTo>
                    <a:lnTo>
                      <a:pt x="205" y="962"/>
                    </a:lnTo>
                    <a:lnTo>
                      <a:pt x="209" y="969"/>
                    </a:lnTo>
                    <a:lnTo>
                      <a:pt x="211" y="979"/>
                    </a:lnTo>
                    <a:lnTo>
                      <a:pt x="214" y="987"/>
                    </a:lnTo>
                    <a:lnTo>
                      <a:pt x="218" y="994"/>
                    </a:lnTo>
                    <a:lnTo>
                      <a:pt x="220" y="1000"/>
                    </a:lnTo>
                    <a:lnTo>
                      <a:pt x="224" y="1006"/>
                    </a:lnTo>
                    <a:lnTo>
                      <a:pt x="228" y="1007"/>
                    </a:lnTo>
                    <a:lnTo>
                      <a:pt x="231" y="1011"/>
                    </a:lnTo>
                    <a:lnTo>
                      <a:pt x="237" y="1011"/>
                    </a:lnTo>
                    <a:lnTo>
                      <a:pt x="241" y="1009"/>
                    </a:lnTo>
                    <a:lnTo>
                      <a:pt x="247" y="1007"/>
                    </a:lnTo>
                    <a:lnTo>
                      <a:pt x="252" y="1006"/>
                    </a:lnTo>
                    <a:lnTo>
                      <a:pt x="258" y="1002"/>
                    </a:lnTo>
                    <a:lnTo>
                      <a:pt x="264" y="998"/>
                    </a:lnTo>
                    <a:lnTo>
                      <a:pt x="271" y="994"/>
                    </a:lnTo>
                    <a:lnTo>
                      <a:pt x="281" y="990"/>
                    </a:lnTo>
                    <a:lnTo>
                      <a:pt x="283" y="988"/>
                    </a:lnTo>
                    <a:lnTo>
                      <a:pt x="288" y="987"/>
                    </a:lnTo>
                    <a:lnTo>
                      <a:pt x="294" y="985"/>
                    </a:lnTo>
                    <a:lnTo>
                      <a:pt x="300" y="983"/>
                    </a:lnTo>
                    <a:lnTo>
                      <a:pt x="306" y="979"/>
                    </a:lnTo>
                    <a:lnTo>
                      <a:pt x="311" y="977"/>
                    </a:lnTo>
                    <a:lnTo>
                      <a:pt x="317" y="973"/>
                    </a:lnTo>
                    <a:lnTo>
                      <a:pt x="323" y="971"/>
                    </a:lnTo>
                    <a:lnTo>
                      <a:pt x="332" y="964"/>
                    </a:lnTo>
                    <a:lnTo>
                      <a:pt x="340" y="956"/>
                    </a:lnTo>
                    <a:lnTo>
                      <a:pt x="344" y="949"/>
                    </a:lnTo>
                    <a:lnTo>
                      <a:pt x="345" y="939"/>
                    </a:lnTo>
                    <a:lnTo>
                      <a:pt x="345" y="931"/>
                    </a:lnTo>
                    <a:lnTo>
                      <a:pt x="345" y="926"/>
                    </a:lnTo>
                    <a:lnTo>
                      <a:pt x="345" y="918"/>
                    </a:lnTo>
                    <a:lnTo>
                      <a:pt x="345" y="911"/>
                    </a:lnTo>
                    <a:lnTo>
                      <a:pt x="345" y="901"/>
                    </a:lnTo>
                    <a:lnTo>
                      <a:pt x="347" y="893"/>
                    </a:lnTo>
                    <a:lnTo>
                      <a:pt x="347" y="886"/>
                    </a:lnTo>
                    <a:lnTo>
                      <a:pt x="349" y="878"/>
                    </a:lnTo>
                    <a:lnTo>
                      <a:pt x="349" y="869"/>
                    </a:lnTo>
                    <a:lnTo>
                      <a:pt x="351" y="861"/>
                    </a:lnTo>
                    <a:lnTo>
                      <a:pt x="351" y="852"/>
                    </a:lnTo>
                    <a:lnTo>
                      <a:pt x="353" y="846"/>
                    </a:lnTo>
                    <a:lnTo>
                      <a:pt x="353" y="838"/>
                    </a:lnTo>
                    <a:lnTo>
                      <a:pt x="353" y="834"/>
                    </a:lnTo>
                    <a:lnTo>
                      <a:pt x="353" y="829"/>
                    </a:lnTo>
                    <a:lnTo>
                      <a:pt x="355" y="827"/>
                    </a:lnTo>
                    <a:lnTo>
                      <a:pt x="355" y="823"/>
                    </a:lnTo>
                    <a:lnTo>
                      <a:pt x="355" y="817"/>
                    </a:lnTo>
                    <a:lnTo>
                      <a:pt x="355" y="812"/>
                    </a:lnTo>
                    <a:lnTo>
                      <a:pt x="359" y="804"/>
                    </a:lnTo>
                    <a:lnTo>
                      <a:pt x="361" y="795"/>
                    </a:lnTo>
                    <a:lnTo>
                      <a:pt x="363" y="785"/>
                    </a:lnTo>
                    <a:lnTo>
                      <a:pt x="366" y="776"/>
                    </a:lnTo>
                    <a:lnTo>
                      <a:pt x="368" y="766"/>
                    </a:lnTo>
                    <a:lnTo>
                      <a:pt x="370" y="755"/>
                    </a:lnTo>
                    <a:lnTo>
                      <a:pt x="374" y="747"/>
                    </a:lnTo>
                    <a:lnTo>
                      <a:pt x="376" y="738"/>
                    </a:lnTo>
                    <a:lnTo>
                      <a:pt x="380" y="730"/>
                    </a:lnTo>
                    <a:lnTo>
                      <a:pt x="382" y="724"/>
                    </a:lnTo>
                    <a:lnTo>
                      <a:pt x="383" y="719"/>
                    </a:lnTo>
                    <a:lnTo>
                      <a:pt x="383" y="715"/>
                    </a:lnTo>
                    <a:lnTo>
                      <a:pt x="385" y="715"/>
                    </a:lnTo>
                    <a:lnTo>
                      <a:pt x="461" y="584"/>
                    </a:lnTo>
                    <a:lnTo>
                      <a:pt x="478" y="416"/>
                    </a:lnTo>
                    <a:lnTo>
                      <a:pt x="520" y="376"/>
                    </a:lnTo>
                    <a:lnTo>
                      <a:pt x="520" y="374"/>
                    </a:lnTo>
                    <a:lnTo>
                      <a:pt x="524" y="373"/>
                    </a:lnTo>
                    <a:lnTo>
                      <a:pt x="530" y="369"/>
                    </a:lnTo>
                    <a:lnTo>
                      <a:pt x="536" y="365"/>
                    </a:lnTo>
                    <a:lnTo>
                      <a:pt x="541" y="359"/>
                    </a:lnTo>
                    <a:lnTo>
                      <a:pt x="551" y="355"/>
                    </a:lnTo>
                    <a:lnTo>
                      <a:pt x="560" y="350"/>
                    </a:lnTo>
                    <a:lnTo>
                      <a:pt x="570" y="344"/>
                    </a:lnTo>
                    <a:lnTo>
                      <a:pt x="579" y="336"/>
                    </a:lnTo>
                    <a:lnTo>
                      <a:pt x="589" y="331"/>
                    </a:lnTo>
                    <a:lnTo>
                      <a:pt x="598" y="325"/>
                    </a:lnTo>
                    <a:lnTo>
                      <a:pt x="606" y="319"/>
                    </a:lnTo>
                    <a:lnTo>
                      <a:pt x="613" y="315"/>
                    </a:lnTo>
                    <a:lnTo>
                      <a:pt x="621" y="312"/>
                    </a:lnTo>
                    <a:lnTo>
                      <a:pt x="625" y="310"/>
                    </a:lnTo>
                    <a:lnTo>
                      <a:pt x="631" y="310"/>
                    </a:lnTo>
                    <a:lnTo>
                      <a:pt x="636" y="306"/>
                    </a:lnTo>
                    <a:lnTo>
                      <a:pt x="642" y="298"/>
                    </a:lnTo>
                    <a:lnTo>
                      <a:pt x="646" y="293"/>
                    </a:lnTo>
                    <a:lnTo>
                      <a:pt x="648" y="287"/>
                    </a:lnTo>
                    <a:lnTo>
                      <a:pt x="651" y="281"/>
                    </a:lnTo>
                    <a:lnTo>
                      <a:pt x="655" y="276"/>
                    </a:lnTo>
                    <a:lnTo>
                      <a:pt x="657" y="270"/>
                    </a:lnTo>
                    <a:lnTo>
                      <a:pt x="661" y="262"/>
                    </a:lnTo>
                    <a:lnTo>
                      <a:pt x="663" y="257"/>
                    </a:lnTo>
                    <a:lnTo>
                      <a:pt x="665" y="253"/>
                    </a:lnTo>
                    <a:lnTo>
                      <a:pt x="669" y="243"/>
                    </a:lnTo>
                    <a:lnTo>
                      <a:pt x="669" y="241"/>
                    </a:lnTo>
                    <a:lnTo>
                      <a:pt x="651" y="177"/>
                    </a:lnTo>
                    <a:lnTo>
                      <a:pt x="572" y="154"/>
                    </a:lnTo>
                    <a:lnTo>
                      <a:pt x="568" y="154"/>
                    </a:lnTo>
                    <a:lnTo>
                      <a:pt x="562" y="154"/>
                    </a:lnTo>
                    <a:lnTo>
                      <a:pt x="556" y="154"/>
                    </a:lnTo>
                    <a:lnTo>
                      <a:pt x="551" y="156"/>
                    </a:lnTo>
                    <a:lnTo>
                      <a:pt x="545" y="156"/>
                    </a:lnTo>
                    <a:lnTo>
                      <a:pt x="539" y="156"/>
                    </a:lnTo>
                    <a:lnTo>
                      <a:pt x="532" y="156"/>
                    </a:lnTo>
                    <a:lnTo>
                      <a:pt x="524" y="156"/>
                    </a:lnTo>
                    <a:lnTo>
                      <a:pt x="517" y="154"/>
                    </a:lnTo>
                    <a:lnTo>
                      <a:pt x="511" y="154"/>
                    </a:lnTo>
                    <a:lnTo>
                      <a:pt x="503" y="152"/>
                    </a:lnTo>
                    <a:lnTo>
                      <a:pt x="496" y="150"/>
                    </a:lnTo>
                    <a:lnTo>
                      <a:pt x="490" y="146"/>
                    </a:lnTo>
                    <a:lnTo>
                      <a:pt x="484" y="144"/>
                    </a:lnTo>
                    <a:lnTo>
                      <a:pt x="478" y="139"/>
                    </a:lnTo>
                    <a:lnTo>
                      <a:pt x="473" y="135"/>
                    </a:lnTo>
                    <a:lnTo>
                      <a:pt x="465" y="133"/>
                    </a:lnTo>
                    <a:lnTo>
                      <a:pt x="458" y="129"/>
                    </a:lnTo>
                    <a:lnTo>
                      <a:pt x="450" y="127"/>
                    </a:lnTo>
                    <a:lnTo>
                      <a:pt x="442" y="125"/>
                    </a:lnTo>
                    <a:lnTo>
                      <a:pt x="435" y="123"/>
                    </a:lnTo>
                    <a:lnTo>
                      <a:pt x="427" y="123"/>
                    </a:lnTo>
                    <a:lnTo>
                      <a:pt x="420" y="123"/>
                    </a:lnTo>
                    <a:lnTo>
                      <a:pt x="414" y="122"/>
                    </a:lnTo>
                    <a:lnTo>
                      <a:pt x="408" y="122"/>
                    </a:lnTo>
                    <a:lnTo>
                      <a:pt x="402" y="122"/>
                    </a:lnTo>
                    <a:lnTo>
                      <a:pt x="397" y="122"/>
                    </a:lnTo>
                    <a:lnTo>
                      <a:pt x="393" y="122"/>
                    </a:lnTo>
                    <a:lnTo>
                      <a:pt x="391" y="122"/>
                    </a:lnTo>
                    <a:lnTo>
                      <a:pt x="389" y="122"/>
                    </a:lnTo>
                    <a:lnTo>
                      <a:pt x="385" y="120"/>
                    </a:lnTo>
                    <a:lnTo>
                      <a:pt x="382" y="116"/>
                    </a:lnTo>
                    <a:lnTo>
                      <a:pt x="376" y="110"/>
                    </a:lnTo>
                    <a:lnTo>
                      <a:pt x="370" y="106"/>
                    </a:lnTo>
                    <a:lnTo>
                      <a:pt x="363" y="97"/>
                    </a:lnTo>
                    <a:lnTo>
                      <a:pt x="359" y="89"/>
                    </a:lnTo>
                    <a:lnTo>
                      <a:pt x="355" y="82"/>
                    </a:lnTo>
                    <a:lnTo>
                      <a:pt x="355" y="74"/>
                    </a:lnTo>
                    <a:lnTo>
                      <a:pt x="353" y="68"/>
                    </a:lnTo>
                    <a:lnTo>
                      <a:pt x="353" y="63"/>
                    </a:lnTo>
                    <a:lnTo>
                      <a:pt x="353" y="57"/>
                    </a:lnTo>
                    <a:lnTo>
                      <a:pt x="353" y="53"/>
                    </a:lnTo>
                    <a:lnTo>
                      <a:pt x="351" y="46"/>
                    </a:lnTo>
                    <a:lnTo>
                      <a:pt x="351" y="40"/>
                    </a:lnTo>
                    <a:lnTo>
                      <a:pt x="351" y="34"/>
                    </a:lnTo>
                    <a:lnTo>
                      <a:pt x="351" y="28"/>
                    </a:lnTo>
                    <a:lnTo>
                      <a:pt x="349" y="21"/>
                    </a:lnTo>
                    <a:lnTo>
                      <a:pt x="349" y="15"/>
                    </a:lnTo>
                    <a:lnTo>
                      <a:pt x="347" y="11"/>
                    </a:lnTo>
                    <a:lnTo>
                      <a:pt x="347" y="8"/>
                    </a:lnTo>
                    <a:lnTo>
                      <a:pt x="347" y="2"/>
                    </a:lnTo>
                    <a:lnTo>
                      <a:pt x="347" y="0"/>
                    </a:lnTo>
                    <a:lnTo>
                      <a:pt x="298" y="7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7" name="Freeform 27"/>
              <p:cNvSpPr>
                <a:spLocks/>
              </p:cNvSpPr>
              <p:nvPr/>
            </p:nvSpPr>
            <p:spPr bwMode="auto">
              <a:xfrm>
                <a:off x="1618" y="2398"/>
                <a:ext cx="402" cy="386"/>
              </a:xfrm>
              <a:custGeom>
                <a:avLst/>
                <a:gdLst>
                  <a:gd name="T0" fmla="*/ 13 w 803"/>
                  <a:gd name="T1" fmla="*/ 23 h 771"/>
                  <a:gd name="T2" fmla="*/ 31 w 803"/>
                  <a:gd name="T3" fmla="*/ 28 h 771"/>
                  <a:gd name="T4" fmla="*/ 52 w 803"/>
                  <a:gd name="T5" fmla="*/ 30 h 771"/>
                  <a:gd name="T6" fmla="*/ 75 w 803"/>
                  <a:gd name="T7" fmla="*/ 32 h 771"/>
                  <a:gd name="T8" fmla="*/ 94 w 803"/>
                  <a:gd name="T9" fmla="*/ 30 h 771"/>
                  <a:gd name="T10" fmla="*/ 116 w 803"/>
                  <a:gd name="T11" fmla="*/ 27 h 771"/>
                  <a:gd name="T12" fmla="*/ 140 w 803"/>
                  <a:gd name="T13" fmla="*/ 20 h 771"/>
                  <a:gd name="T14" fmla="*/ 160 w 803"/>
                  <a:gd name="T15" fmla="*/ 6 h 771"/>
                  <a:gd name="T16" fmla="*/ 182 w 803"/>
                  <a:gd name="T17" fmla="*/ 1 h 771"/>
                  <a:gd name="T18" fmla="*/ 205 w 803"/>
                  <a:gd name="T19" fmla="*/ 9 h 771"/>
                  <a:gd name="T20" fmla="*/ 228 w 803"/>
                  <a:gd name="T21" fmla="*/ 15 h 771"/>
                  <a:gd name="T22" fmla="*/ 246 w 803"/>
                  <a:gd name="T23" fmla="*/ 34 h 771"/>
                  <a:gd name="T24" fmla="*/ 256 w 803"/>
                  <a:gd name="T25" fmla="*/ 54 h 771"/>
                  <a:gd name="T26" fmla="*/ 262 w 803"/>
                  <a:gd name="T27" fmla="*/ 76 h 771"/>
                  <a:gd name="T28" fmla="*/ 268 w 803"/>
                  <a:gd name="T29" fmla="*/ 96 h 771"/>
                  <a:gd name="T30" fmla="*/ 270 w 803"/>
                  <a:gd name="T31" fmla="*/ 125 h 771"/>
                  <a:gd name="T32" fmla="*/ 268 w 803"/>
                  <a:gd name="T33" fmla="*/ 150 h 771"/>
                  <a:gd name="T34" fmla="*/ 267 w 803"/>
                  <a:gd name="T35" fmla="*/ 169 h 771"/>
                  <a:gd name="T36" fmla="*/ 269 w 803"/>
                  <a:gd name="T37" fmla="*/ 187 h 771"/>
                  <a:gd name="T38" fmla="*/ 278 w 803"/>
                  <a:gd name="T39" fmla="*/ 215 h 771"/>
                  <a:gd name="T40" fmla="*/ 289 w 803"/>
                  <a:gd name="T41" fmla="*/ 240 h 771"/>
                  <a:gd name="T42" fmla="*/ 299 w 803"/>
                  <a:gd name="T43" fmla="*/ 257 h 771"/>
                  <a:gd name="T44" fmla="*/ 320 w 803"/>
                  <a:gd name="T45" fmla="*/ 285 h 771"/>
                  <a:gd name="T46" fmla="*/ 331 w 803"/>
                  <a:gd name="T47" fmla="*/ 310 h 771"/>
                  <a:gd name="T48" fmla="*/ 349 w 803"/>
                  <a:gd name="T49" fmla="*/ 325 h 771"/>
                  <a:gd name="T50" fmla="*/ 365 w 803"/>
                  <a:gd name="T51" fmla="*/ 336 h 771"/>
                  <a:gd name="T52" fmla="*/ 390 w 803"/>
                  <a:gd name="T53" fmla="*/ 346 h 771"/>
                  <a:gd name="T54" fmla="*/ 397 w 803"/>
                  <a:gd name="T55" fmla="*/ 361 h 771"/>
                  <a:gd name="T56" fmla="*/ 401 w 803"/>
                  <a:gd name="T57" fmla="*/ 382 h 771"/>
                  <a:gd name="T58" fmla="*/ 349 w 803"/>
                  <a:gd name="T59" fmla="*/ 362 h 771"/>
                  <a:gd name="T60" fmla="*/ 328 w 803"/>
                  <a:gd name="T61" fmla="*/ 341 h 771"/>
                  <a:gd name="T62" fmla="*/ 303 w 803"/>
                  <a:gd name="T63" fmla="*/ 323 h 771"/>
                  <a:gd name="T64" fmla="*/ 283 w 803"/>
                  <a:gd name="T65" fmla="*/ 299 h 771"/>
                  <a:gd name="T66" fmla="*/ 265 w 803"/>
                  <a:gd name="T67" fmla="*/ 271 h 771"/>
                  <a:gd name="T68" fmla="*/ 255 w 803"/>
                  <a:gd name="T69" fmla="*/ 254 h 771"/>
                  <a:gd name="T70" fmla="*/ 241 w 803"/>
                  <a:gd name="T71" fmla="*/ 232 h 771"/>
                  <a:gd name="T72" fmla="*/ 237 w 803"/>
                  <a:gd name="T73" fmla="*/ 217 h 771"/>
                  <a:gd name="T74" fmla="*/ 231 w 803"/>
                  <a:gd name="T75" fmla="*/ 194 h 771"/>
                  <a:gd name="T76" fmla="*/ 231 w 803"/>
                  <a:gd name="T77" fmla="*/ 165 h 771"/>
                  <a:gd name="T78" fmla="*/ 235 w 803"/>
                  <a:gd name="T79" fmla="*/ 136 h 771"/>
                  <a:gd name="T80" fmla="*/ 235 w 803"/>
                  <a:gd name="T81" fmla="*/ 119 h 771"/>
                  <a:gd name="T82" fmla="*/ 232 w 803"/>
                  <a:gd name="T83" fmla="*/ 99 h 771"/>
                  <a:gd name="T84" fmla="*/ 228 w 803"/>
                  <a:gd name="T85" fmla="*/ 69 h 771"/>
                  <a:gd name="T86" fmla="*/ 213 w 803"/>
                  <a:gd name="T87" fmla="*/ 48 h 771"/>
                  <a:gd name="T88" fmla="*/ 198 w 803"/>
                  <a:gd name="T89" fmla="*/ 39 h 771"/>
                  <a:gd name="T90" fmla="*/ 173 w 803"/>
                  <a:gd name="T91" fmla="*/ 33 h 771"/>
                  <a:gd name="T92" fmla="*/ 153 w 803"/>
                  <a:gd name="T93" fmla="*/ 44 h 771"/>
                  <a:gd name="T94" fmla="*/ 137 w 803"/>
                  <a:gd name="T95" fmla="*/ 54 h 771"/>
                  <a:gd name="T96" fmla="*/ 113 w 803"/>
                  <a:gd name="T97" fmla="*/ 56 h 771"/>
                  <a:gd name="T98" fmla="*/ 94 w 803"/>
                  <a:gd name="T99" fmla="*/ 59 h 771"/>
                  <a:gd name="T100" fmla="*/ 74 w 803"/>
                  <a:gd name="T101" fmla="*/ 63 h 771"/>
                  <a:gd name="T102" fmla="*/ 54 w 803"/>
                  <a:gd name="T103" fmla="*/ 66 h 771"/>
                  <a:gd name="T104" fmla="*/ 32 w 803"/>
                  <a:gd name="T105" fmla="*/ 66 h 771"/>
                  <a:gd name="T106" fmla="*/ 17 w 803"/>
                  <a:gd name="T107" fmla="*/ 52 h 771"/>
                  <a:gd name="T108" fmla="*/ 4 w 803"/>
                  <a:gd name="T109" fmla="*/ 26 h 771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803"/>
                  <a:gd name="T166" fmla="*/ 0 h 771"/>
                  <a:gd name="T167" fmla="*/ 803 w 803"/>
                  <a:gd name="T168" fmla="*/ 771 h 771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803" h="771">
                    <a:moveTo>
                      <a:pt x="0" y="34"/>
                    </a:moveTo>
                    <a:lnTo>
                      <a:pt x="0" y="36"/>
                    </a:lnTo>
                    <a:lnTo>
                      <a:pt x="3" y="38"/>
                    </a:lnTo>
                    <a:lnTo>
                      <a:pt x="9" y="41"/>
                    </a:lnTo>
                    <a:lnTo>
                      <a:pt x="17" y="43"/>
                    </a:lnTo>
                    <a:lnTo>
                      <a:pt x="20" y="43"/>
                    </a:lnTo>
                    <a:lnTo>
                      <a:pt x="26" y="45"/>
                    </a:lnTo>
                    <a:lnTo>
                      <a:pt x="30" y="47"/>
                    </a:lnTo>
                    <a:lnTo>
                      <a:pt x="36" y="49"/>
                    </a:lnTo>
                    <a:lnTo>
                      <a:pt x="41" y="49"/>
                    </a:lnTo>
                    <a:lnTo>
                      <a:pt x="47" y="51"/>
                    </a:lnTo>
                    <a:lnTo>
                      <a:pt x="53" y="53"/>
                    </a:lnTo>
                    <a:lnTo>
                      <a:pt x="57" y="55"/>
                    </a:lnTo>
                    <a:lnTo>
                      <a:pt x="62" y="55"/>
                    </a:lnTo>
                    <a:lnTo>
                      <a:pt x="68" y="57"/>
                    </a:lnTo>
                    <a:lnTo>
                      <a:pt x="74" y="57"/>
                    </a:lnTo>
                    <a:lnTo>
                      <a:pt x="81" y="58"/>
                    </a:lnTo>
                    <a:lnTo>
                      <a:pt x="87" y="58"/>
                    </a:lnTo>
                    <a:lnTo>
                      <a:pt x="93" y="60"/>
                    </a:lnTo>
                    <a:lnTo>
                      <a:pt x="98" y="60"/>
                    </a:lnTo>
                    <a:lnTo>
                      <a:pt x="104" y="60"/>
                    </a:lnTo>
                    <a:lnTo>
                      <a:pt x="110" y="60"/>
                    </a:lnTo>
                    <a:lnTo>
                      <a:pt x="116" y="62"/>
                    </a:lnTo>
                    <a:lnTo>
                      <a:pt x="119" y="62"/>
                    </a:lnTo>
                    <a:lnTo>
                      <a:pt x="125" y="64"/>
                    </a:lnTo>
                    <a:lnTo>
                      <a:pt x="135" y="64"/>
                    </a:lnTo>
                    <a:lnTo>
                      <a:pt x="142" y="66"/>
                    </a:lnTo>
                    <a:lnTo>
                      <a:pt x="150" y="64"/>
                    </a:lnTo>
                    <a:lnTo>
                      <a:pt x="157" y="64"/>
                    </a:lnTo>
                    <a:lnTo>
                      <a:pt x="163" y="62"/>
                    </a:lnTo>
                    <a:lnTo>
                      <a:pt x="167" y="62"/>
                    </a:lnTo>
                    <a:lnTo>
                      <a:pt x="173" y="60"/>
                    </a:lnTo>
                    <a:lnTo>
                      <a:pt x="178" y="60"/>
                    </a:lnTo>
                    <a:lnTo>
                      <a:pt x="182" y="60"/>
                    </a:lnTo>
                    <a:lnTo>
                      <a:pt x="188" y="60"/>
                    </a:lnTo>
                    <a:lnTo>
                      <a:pt x="193" y="58"/>
                    </a:lnTo>
                    <a:lnTo>
                      <a:pt x="199" y="58"/>
                    </a:lnTo>
                    <a:lnTo>
                      <a:pt x="205" y="57"/>
                    </a:lnTo>
                    <a:lnTo>
                      <a:pt x="211" y="57"/>
                    </a:lnTo>
                    <a:lnTo>
                      <a:pt x="216" y="55"/>
                    </a:lnTo>
                    <a:lnTo>
                      <a:pt x="222" y="55"/>
                    </a:lnTo>
                    <a:lnTo>
                      <a:pt x="231" y="53"/>
                    </a:lnTo>
                    <a:lnTo>
                      <a:pt x="241" y="51"/>
                    </a:lnTo>
                    <a:lnTo>
                      <a:pt x="250" y="47"/>
                    </a:lnTo>
                    <a:lnTo>
                      <a:pt x="260" y="45"/>
                    </a:lnTo>
                    <a:lnTo>
                      <a:pt x="266" y="43"/>
                    </a:lnTo>
                    <a:lnTo>
                      <a:pt x="271" y="41"/>
                    </a:lnTo>
                    <a:lnTo>
                      <a:pt x="275" y="39"/>
                    </a:lnTo>
                    <a:lnTo>
                      <a:pt x="279" y="39"/>
                    </a:lnTo>
                    <a:lnTo>
                      <a:pt x="281" y="34"/>
                    </a:lnTo>
                    <a:lnTo>
                      <a:pt x="290" y="28"/>
                    </a:lnTo>
                    <a:lnTo>
                      <a:pt x="294" y="24"/>
                    </a:lnTo>
                    <a:lnTo>
                      <a:pt x="300" y="20"/>
                    </a:lnTo>
                    <a:lnTo>
                      <a:pt x="306" y="17"/>
                    </a:lnTo>
                    <a:lnTo>
                      <a:pt x="313" y="15"/>
                    </a:lnTo>
                    <a:lnTo>
                      <a:pt x="319" y="11"/>
                    </a:lnTo>
                    <a:lnTo>
                      <a:pt x="326" y="9"/>
                    </a:lnTo>
                    <a:lnTo>
                      <a:pt x="334" y="5"/>
                    </a:lnTo>
                    <a:lnTo>
                      <a:pt x="342" y="3"/>
                    </a:lnTo>
                    <a:lnTo>
                      <a:pt x="347" y="3"/>
                    </a:lnTo>
                    <a:lnTo>
                      <a:pt x="353" y="1"/>
                    </a:lnTo>
                    <a:lnTo>
                      <a:pt x="359" y="0"/>
                    </a:lnTo>
                    <a:lnTo>
                      <a:pt x="363" y="1"/>
                    </a:lnTo>
                    <a:lnTo>
                      <a:pt x="370" y="1"/>
                    </a:lnTo>
                    <a:lnTo>
                      <a:pt x="376" y="3"/>
                    </a:lnTo>
                    <a:lnTo>
                      <a:pt x="383" y="7"/>
                    </a:lnTo>
                    <a:lnTo>
                      <a:pt x="391" y="9"/>
                    </a:lnTo>
                    <a:lnTo>
                      <a:pt x="397" y="13"/>
                    </a:lnTo>
                    <a:lnTo>
                      <a:pt x="406" y="15"/>
                    </a:lnTo>
                    <a:lnTo>
                      <a:pt x="410" y="17"/>
                    </a:lnTo>
                    <a:lnTo>
                      <a:pt x="416" y="19"/>
                    </a:lnTo>
                    <a:lnTo>
                      <a:pt x="421" y="19"/>
                    </a:lnTo>
                    <a:lnTo>
                      <a:pt x="429" y="20"/>
                    </a:lnTo>
                    <a:lnTo>
                      <a:pt x="435" y="20"/>
                    </a:lnTo>
                    <a:lnTo>
                      <a:pt x="442" y="22"/>
                    </a:lnTo>
                    <a:lnTo>
                      <a:pt x="448" y="26"/>
                    </a:lnTo>
                    <a:lnTo>
                      <a:pt x="456" y="30"/>
                    </a:lnTo>
                    <a:lnTo>
                      <a:pt x="461" y="34"/>
                    </a:lnTo>
                    <a:lnTo>
                      <a:pt x="467" y="39"/>
                    </a:lnTo>
                    <a:lnTo>
                      <a:pt x="473" y="45"/>
                    </a:lnTo>
                    <a:lnTo>
                      <a:pt x="478" y="53"/>
                    </a:lnTo>
                    <a:lnTo>
                      <a:pt x="482" y="58"/>
                    </a:lnTo>
                    <a:lnTo>
                      <a:pt x="488" y="64"/>
                    </a:lnTo>
                    <a:lnTo>
                      <a:pt x="492" y="68"/>
                    </a:lnTo>
                    <a:lnTo>
                      <a:pt x="496" y="74"/>
                    </a:lnTo>
                    <a:lnTo>
                      <a:pt x="501" y="83"/>
                    </a:lnTo>
                    <a:lnTo>
                      <a:pt x="505" y="89"/>
                    </a:lnTo>
                    <a:lnTo>
                      <a:pt x="507" y="95"/>
                    </a:lnTo>
                    <a:lnTo>
                      <a:pt x="509" y="98"/>
                    </a:lnTo>
                    <a:lnTo>
                      <a:pt x="511" y="108"/>
                    </a:lnTo>
                    <a:lnTo>
                      <a:pt x="513" y="115"/>
                    </a:lnTo>
                    <a:lnTo>
                      <a:pt x="517" y="125"/>
                    </a:lnTo>
                    <a:lnTo>
                      <a:pt x="517" y="131"/>
                    </a:lnTo>
                    <a:lnTo>
                      <a:pt x="520" y="134"/>
                    </a:lnTo>
                    <a:lnTo>
                      <a:pt x="520" y="140"/>
                    </a:lnTo>
                    <a:lnTo>
                      <a:pt x="524" y="146"/>
                    </a:lnTo>
                    <a:lnTo>
                      <a:pt x="524" y="152"/>
                    </a:lnTo>
                    <a:lnTo>
                      <a:pt x="526" y="157"/>
                    </a:lnTo>
                    <a:lnTo>
                      <a:pt x="528" y="163"/>
                    </a:lnTo>
                    <a:lnTo>
                      <a:pt x="530" y="169"/>
                    </a:lnTo>
                    <a:lnTo>
                      <a:pt x="530" y="174"/>
                    </a:lnTo>
                    <a:lnTo>
                      <a:pt x="532" y="180"/>
                    </a:lnTo>
                    <a:lnTo>
                      <a:pt x="534" y="186"/>
                    </a:lnTo>
                    <a:lnTo>
                      <a:pt x="536" y="192"/>
                    </a:lnTo>
                    <a:lnTo>
                      <a:pt x="537" y="199"/>
                    </a:lnTo>
                    <a:lnTo>
                      <a:pt x="539" y="211"/>
                    </a:lnTo>
                    <a:lnTo>
                      <a:pt x="541" y="218"/>
                    </a:lnTo>
                    <a:lnTo>
                      <a:pt x="541" y="228"/>
                    </a:lnTo>
                    <a:lnTo>
                      <a:pt x="541" y="233"/>
                    </a:lnTo>
                    <a:lnTo>
                      <a:pt x="541" y="241"/>
                    </a:lnTo>
                    <a:lnTo>
                      <a:pt x="539" y="249"/>
                    </a:lnTo>
                    <a:lnTo>
                      <a:pt x="539" y="260"/>
                    </a:lnTo>
                    <a:lnTo>
                      <a:pt x="537" y="268"/>
                    </a:lnTo>
                    <a:lnTo>
                      <a:pt x="537" y="277"/>
                    </a:lnTo>
                    <a:lnTo>
                      <a:pt x="536" y="283"/>
                    </a:lnTo>
                    <a:lnTo>
                      <a:pt x="536" y="288"/>
                    </a:lnTo>
                    <a:lnTo>
                      <a:pt x="536" y="294"/>
                    </a:lnTo>
                    <a:lnTo>
                      <a:pt x="536" y="300"/>
                    </a:lnTo>
                    <a:lnTo>
                      <a:pt x="534" y="304"/>
                    </a:lnTo>
                    <a:lnTo>
                      <a:pt x="534" y="309"/>
                    </a:lnTo>
                    <a:lnTo>
                      <a:pt x="534" y="315"/>
                    </a:lnTo>
                    <a:lnTo>
                      <a:pt x="534" y="321"/>
                    </a:lnTo>
                    <a:lnTo>
                      <a:pt x="534" y="327"/>
                    </a:lnTo>
                    <a:lnTo>
                      <a:pt x="534" y="332"/>
                    </a:lnTo>
                    <a:lnTo>
                      <a:pt x="534" y="338"/>
                    </a:lnTo>
                    <a:lnTo>
                      <a:pt x="534" y="344"/>
                    </a:lnTo>
                    <a:lnTo>
                      <a:pt x="534" y="347"/>
                    </a:lnTo>
                    <a:lnTo>
                      <a:pt x="534" y="353"/>
                    </a:lnTo>
                    <a:lnTo>
                      <a:pt x="534" y="359"/>
                    </a:lnTo>
                    <a:lnTo>
                      <a:pt x="536" y="365"/>
                    </a:lnTo>
                    <a:lnTo>
                      <a:pt x="536" y="368"/>
                    </a:lnTo>
                    <a:lnTo>
                      <a:pt x="537" y="374"/>
                    </a:lnTo>
                    <a:lnTo>
                      <a:pt x="537" y="380"/>
                    </a:lnTo>
                    <a:lnTo>
                      <a:pt x="541" y="385"/>
                    </a:lnTo>
                    <a:lnTo>
                      <a:pt x="543" y="393"/>
                    </a:lnTo>
                    <a:lnTo>
                      <a:pt x="547" y="403"/>
                    </a:lnTo>
                    <a:lnTo>
                      <a:pt x="549" y="412"/>
                    </a:lnTo>
                    <a:lnTo>
                      <a:pt x="553" y="422"/>
                    </a:lnTo>
                    <a:lnTo>
                      <a:pt x="555" y="429"/>
                    </a:lnTo>
                    <a:lnTo>
                      <a:pt x="558" y="439"/>
                    </a:lnTo>
                    <a:lnTo>
                      <a:pt x="562" y="446"/>
                    </a:lnTo>
                    <a:lnTo>
                      <a:pt x="566" y="456"/>
                    </a:lnTo>
                    <a:lnTo>
                      <a:pt x="570" y="461"/>
                    </a:lnTo>
                    <a:lnTo>
                      <a:pt x="572" y="469"/>
                    </a:lnTo>
                    <a:lnTo>
                      <a:pt x="575" y="475"/>
                    </a:lnTo>
                    <a:lnTo>
                      <a:pt x="577" y="480"/>
                    </a:lnTo>
                    <a:lnTo>
                      <a:pt x="579" y="484"/>
                    </a:lnTo>
                    <a:lnTo>
                      <a:pt x="581" y="488"/>
                    </a:lnTo>
                    <a:lnTo>
                      <a:pt x="583" y="492"/>
                    </a:lnTo>
                    <a:lnTo>
                      <a:pt x="585" y="494"/>
                    </a:lnTo>
                    <a:lnTo>
                      <a:pt x="587" y="498"/>
                    </a:lnTo>
                    <a:lnTo>
                      <a:pt x="591" y="503"/>
                    </a:lnTo>
                    <a:lnTo>
                      <a:pt x="598" y="513"/>
                    </a:lnTo>
                    <a:lnTo>
                      <a:pt x="606" y="522"/>
                    </a:lnTo>
                    <a:lnTo>
                      <a:pt x="613" y="532"/>
                    </a:lnTo>
                    <a:lnTo>
                      <a:pt x="621" y="541"/>
                    </a:lnTo>
                    <a:lnTo>
                      <a:pt x="627" y="549"/>
                    </a:lnTo>
                    <a:lnTo>
                      <a:pt x="632" y="557"/>
                    </a:lnTo>
                    <a:lnTo>
                      <a:pt x="636" y="564"/>
                    </a:lnTo>
                    <a:lnTo>
                      <a:pt x="640" y="570"/>
                    </a:lnTo>
                    <a:lnTo>
                      <a:pt x="642" y="574"/>
                    </a:lnTo>
                    <a:lnTo>
                      <a:pt x="644" y="579"/>
                    </a:lnTo>
                    <a:lnTo>
                      <a:pt x="646" y="585"/>
                    </a:lnTo>
                    <a:lnTo>
                      <a:pt x="648" y="595"/>
                    </a:lnTo>
                    <a:lnTo>
                      <a:pt x="650" y="604"/>
                    </a:lnTo>
                    <a:lnTo>
                      <a:pt x="657" y="614"/>
                    </a:lnTo>
                    <a:lnTo>
                      <a:pt x="661" y="619"/>
                    </a:lnTo>
                    <a:lnTo>
                      <a:pt x="667" y="623"/>
                    </a:lnTo>
                    <a:lnTo>
                      <a:pt x="670" y="629"/>
                    </a:lnTo>
                    <a:lnTo>
                      <a:pt x="676" y="634"/>
                    </a:lnTo>
                    <a:lnTo>
                      <a:pt x="682" y="638"/>
                    </a:lnTo>
                    <a:lnTo>
                      <a:pt x="688" y="642"/>
                    </a:lnTo>
                    <a:lnTo>
                      <a:pt x="691" y="646"/>
                    </a:lnTo>
                    <a:lnTo>
                      <a:pt x="697" y="650"/>
                    </a:lnTo>
                    <a:lnTo>
                      <a:pt x="705" y="655"/>
                    </a:lnTo>
                    <a:lnTo>
                      <a:pt x="710" y="661"/>
                    </a:lnTo>
                    <a:lnTo>
                      <a:pt x="712" y="661"/>
                    </a:lnTo>
                    <a:lnTo>
                      <a:pt x="714" y="663"/>
                    </a:lnTo>
                    <a:lnTo>
                      <a:pt x="720" y="665"/>
                    </a:lnTo>
                    <a:lnTo>
                      <a:pt x="726" y="667"/>
                    </a:lnTo>
                    <a:lnTo>
                      <a:pt x="729" y="671"/>
                    </a:lnTo>
                    <a:lnTo>
                      <a:pt x="737" y="673"/>
                    </a:lnTo>
                    <a:lnTo>
                      <a:pt x="745" y="674"/>
                    </a:lnTo>
                    <a:lnTo>
                      <a:pt x="752" y="678"/>
                    </a:lnTo>
                    <a:lnTo>
                      <a:pt x="760" y="680"/>
                    </a:lnTo>
                    <a:lnTo>
                      <a:pt x="765" y="684"/>
                    </a:lnTo>
                    <a:lnTo>
                      <a:pt x="773" y="688"/>
                    </a:lnTo>
                    <a:lnTo>
                      <a:pt x="779" y="692"/>
                    </a:lnTo>
                    <a:lnTo>
                      <a:pt x="784" y="693"/>
                    </a:lnTo>
                    <a:lnTo>
                      <a:pt x="788" y="699"/>
                    </a:lnTo>
                    <a:lnTo>
                      <a:pt x="790" y="703"/>
                    </a:lnTo>
                    <a:lnTo>
                      <a:pt x="794" y="709"/>
                    </a:lnTo>
                    <a:lnTo>
                      <a:pt x="794" y="712"/>
                    </a:lnTo>
                    <a:lnTo>
                      <a:pt x="794" y="718"/>
                    </a:lnTo>
                    <a:lnTo>
                      <a:pt x="794" y="722"/>
                    </a:lnTo>
                    <a:lnTo>
                      <a:pt x="796" y="728"/>
                    </a:lnTo>
                    <a:lnTo>
                      <a:pt x="796" y="733"/>
                    </a:lnTo>
                    <a:lnTo>
                      <a:pt x="796" y="739"/>
                    </a:lnTo>
                    <a:lnTo>
                      <a:pt x="798" y="743"/>
                    </a:lnTo>
                    <a:lnTo>
                      <a:pt x="800" y="749"/>
                    </a:lnTo>
                    <a:lnTo>
                      <a:pt x="800" y="756"/>
                    </a:lnTo>
                    <a:lnTo>
                      <a:pt x="802" y="764"/>
                    </a:lnTo>
                    <a:lnTo>
                      <a:pt x="803" y="769"/>
                    </a:lnTo>
                    <a:lnTo>
                      <a:pt x="803" y="771"/>
                    </a:lnTo>
                    <a:lnTo>
                      <a:pt x="708" y="745"/>
                    </a:lnTo>
                    <a:lnTo>
                      <a:pt x="707" y="743"/>
                    </a:lnTo>
                    <a:lnTo>
                      <a:pt x="705" y="739"/>
                    </a:lnTo>
                    <a:lnTo>
                      <a:pt x="701" y="731"/>
                    </a:lnTo>
                    <a:lnTo>
                      <a:pt x="697" y="724"/>
                    </a:lnTo>
                    <a:lnTo>
                      <a:pt x="691" y="714"/>
                    </a:lnTo>
                    <a:lnTo>
                      <a:pt x="686" y="707"/>
                    </a:lnTo>
                    <a:lnTo>
                      <a:pt x="680" y="699"/>
                    </a:lnTo>
                    <a:lnTo>
                      <a:pt x="676" y="695"/>
                    </a:lnTo>
                    <a:lnTo>
                      <a:pt x="669" y="690"/>
                    </a:lnTo>
                    <a:lnTo>
                      <a:pt x="663" y="688"/>
                    </a:lnTo>
                    <a:lnTo>
                      <a:pt x="655" y="682"/>
                    </a:lnTo>
                    <a:lnTo>
                      <a:pt x="646" y="678"/>
                    </a:lnTo>
                    <a:lnTo>
                      <a:pt x="638" y="674"/>
                    </a:lnTo>
                    <a:lnTo>
                      <a:pt x="632" y="671"/>
                    </a:lnTo>
                    <a:lnTo>
                      <a:pt x="627" y="667"/>
                    </a:lnTo>
                    <a:lnTo>
                      <a:pt x="621" y="661"/>
                    </a:lnTo>
                    <a:lnTo>
                      <a:pt x="613" y="653"/>
                    </a:lnTo>
                    <a:lnTo>
                      <a:pt x="606" y="646"/>
                    </a:lnTo>
                    <a:lnTo>
                      <a:pt x="598" y="638"/>
                    </a:lnTo>
                    <a:lnTo>
                      <a:pt x="591" y="629"/>
                    </a:lnTo>
                    <a:lnTo>
                      <a:pt x="585" y="623"/>
                    </a:lnTo>
                    <a:lnTo>
                      <a:pt x="581" y="617"/>
                    </a:lnTo>
                    <a:lnTo>
                      <a:pt x="577" y="614"/>
                    </a:lnTo>
                    <a:lnTo>
                      <a:pt x="574" y="608"/>
                    </a:lnTo>
                    <a:lnTo>
                      <a:pt x="566" y="598"/>
                    </a:lnTo>
                    <a:lnTo>
                      <a:pt x="560" y="589"/>
                    </a:lnTo>
                    <a:lnTo>
                      <a:pt x="553" y="579"/>
                    </a:lnTo>
                    <a:lnTo>
                      <a:pt x="547" y="570"/>
                    </a:lnTo>
                    <a:lnTo>
                      <a:pt x="541" y="562"/>
                    </a:lnTo>
                    <a:lnTo>
                      <a:pt x="539" y="555"/>
                    </a:lnTo>
                    <a:lnTo>
                      <a:pt x="534" y="547"/>
                    </a:lnTo>
                    <a:lnTo>
                      <a:pt x="530" y="541"/>
                    </a:lnTo>
                    <a:lnTo>
                      <a:pt x="526" y="534"/>
                    </a:lnTo>
                    <a:lnTo>
                      <a:pt x="524" y="532"/>
                    </a:lnTo>
                    <a:lnTo>
                      <a:pt x="520" y="524"/>
                    </a:lnTo>
                    <a:lnTo>
                      <a:pt x="520" y="522"/>
                    </a:lnTo>
                    <a:lnTo>
                      <a:pt x="518" y="519"/>
                    </a:lnTo>
                    <a:lnTo>
                      <a:pt x="513" y="513"/>
                    </a:lnTo>
                    <a:lnTo>
                      <a:pt x="509" y="507"/>
                    </a:lnTo>
                    <a:lnTo>
                      <a:pt x="505" y="501"/>
                    </a:lnTo>
                    <a:lnTo>
                      <a:pt x="501" y="494"/>
                    </a:lnTo>
                    <a:lnTo>
                      <a:pt x="498" y="488"/>
                    </a:lnTo>
                    <a:lnTo>
                      <a:pt x="494" y="480"/>
                    </a:lnTo>
                    <a:lnTo>
                      <a:pt x="490" y="475"/>
                    </a:lnTo>
                    <a:lnTo>
                      <a:pt x="486" y="469"/>
                    </a:lnTo>
                    <a:lnTo>
                      <a:pt x="482" y="463"/>
                    </a:lnTo>
                    <a:lnTo>
                      <a:pt x="480" y="458"/>
                    </a:lnTo>
                    <a:lnTo>
                      <a:pt x="477" y="452"/>
                    </a:lnTo>
                    <a:lnTo>
                      <a:pt x="477" y="448"/>
                    </a:lnTo>
                    <a:lnTo>
                      <a:pt x="477" y="446"/>
                    </a:lnTo>
                    <a:lnTo>
                      <a:pt x="475" y="442"/>
                    </a:lnTo>
                    <a:lnTo>
                      <a:pt x="475" y="439"/>
                    </a:lnTo>
                    <a:lnTo>
                      <a:pt x="473" y="433"/>
                    </a:lnTo>
                    <a:lnTo>
                      <a:pt x="473" y="429"/>
                    </a:lnTo>
                    <a:lnTo>
                      <a:pt x="469" y="422"/>
                    </a:lnTo>
                    <a:lnTo>
                      <a:pt x="467" y="416"/>
                    </a:lnTo>
                    <a:lnTo>
                      <a:pt x="465" y="408"/>
                    </a:lnTo>
                    <a:lnTo>
                      <a:pt x="465" y="403"/>
                    </a:lnTo>
                    <a:lnTo>
                      <a:pt x="461" y="395"/>
                    </a:lnTo>
                    <a:lnTo>
                      <a:pt x="461" y="387"/>
                    </a:lnTo>
                    <a:lnTo>
                      <a:pt x="459" y="378"/>
                    </a:lnTo>
                    <a:lnTo>
                      <a:pt x="459" y="370"/>
                    </a:lnTo>
                    <a:lnTo>
                      <a:pt x="459" y="363"/>
                    </a:lnTo>
                    <a:lnTo>
                      <a:pt x="459" y="353"/>
                    </a:lnTo>
                    <a:lnTo>
                      <a:pt x="459" y="346"/>
                    </a:lnTo>
                    <a:lnTo>
                      <a:pt x="461" y="338"/>
                    </a:lnTo>
                    <a:lnTo>
                      <a:pt x="461" y="330"/>
                    </a:lnTo>
                    <a:lnTo>
                      <a:pt x="463" y="321"/>
                    </a:lnTo>
                    <a:lnTo>
                      <a:pt x="463" y="313"/>
                    </a:lnTo>
                    <a:lnTo>
                      <a:pt x="465" y="304"/>
                    </a:lnTo>
                    <a:lnTo>
                      <a:pt x="465" y="296"/>
                    </a:lnTo>
                    <a:lnTo>
                      <a:pt x="467" y="287"/>
                    </a:lnTo>
                    <a:lnTo>
                      <a:pt x="467" y="279"/>
                    </a:lnTo>
                    <a:lnTo>
                      <a:pt x="469" y="271"/>
                    </a:lnTo>
                    <a:lnTo>
                      <a:pt x="469" y="266"/>
                    </a:lnTo>
                    <a:lnTo>
                      <a:pt x="469" y="260"/>
                    </a:lnTo>
                    <a:lnTo>
                      <a:pt x="469" y="252"/>
                    </a:lnTo>
                    <a:lnTo>
                      <a:pt x="469" y="249"/>
                    </a:lnTo>
                    <a:lnTo>
                      <a:pt x="469" y="243"/>
                    </a:lnTo>
                    <a:lnTo>
                      <a:pt x="471" y="241"/>
                    </a:lnTo>
                    <a:lnTo>
                      <a:pt x="469" y="237"/>
                    </a:lnTo>
                    <a:lnTo>
                      <a:pt x="469" y="231"/>
                    </a:lnTo>
                    <a:lnTo>
                      <a:pt x="467" y="228"/>
                    </a:lnTo>
                    <a:lnTo>
                      <a:pt x="467" y="222"/>
                    </a:lnTo>
                    <a:lnTo>
                      <a:pt x="465" y="216"/>
                    </a:lnTo>
                    <a:lnTo>
                      <a:pt x="465" y="211"/>
                    </a:lnTo>
                    <a:lnTo>
                      <a:pt x="463" y="205"/>
                    </a:lnTo>
                    <a:lnTo>
                      <a:pt x="463" y="197"/>
                    </a:lnTo>
                    <a:lnTo>
                      <a:pt x="461" y="190"/>
                    </a:lnTo>
                    <a:lnTo>
                      <a:pt x="461" y="182"/>
                    </a:lnTo>
                    <a:lnTo>
                      <a:pt x="459" y="173"/>
                    </a:lnTo>
                    <a:lnTo>
                      <a:pt x="458" y="165"/>
                    </a:lnTo>
                    <a:lnTo>
                      <a:pt x="458" y="155"/>
                    </a:lnTo>
                    <a:lnTo>
                      <a:pt x="458" y="148"/>
                    </a:lnTo>
                    <a:lnTo>
                      <a:pt x="456" y="138"/>
                    </a:lnTo>
                    <a:lnTo>
                      <a:pt x="454" y="131"/>
                    </a:lnTo>
                    <a:lnTo>
                      <a:pt x="450" y="123"/>
                    </a:lnTo>
                    <a:lnTo>
                      <a:pt x="446" y="115"/>
                    </a:lnTo>
                    <a:lnTo>
                      <a:pt x="440" y="110"/>
                    </a:lnTo>
                    <a:lnTo>
                      <a:pt x="437" y="104"/>
                    </a:lnTo>
                    <a:lnTo>
                      <a:pt x="431" y="98"/>
                    </a:lnTo>
                    <a:lnTo>
                      <a:pt x="425" y="95"/>
                    </a:lnTo>
                    <a:lnTo>
                      <a:pt x="420" y="89"/>
                    </a:lnTo>
                    <a:lnTo>
                      <a:pt x="416" y="87"/>
                    </a:lnTo>
                    <a:lnTo>
                      <a:pt x="410" y="83"/>
                    </a:lnTo>
                    <a:lnTo>
                      <a:pt x="406" y="81"/>
                    </a:lnTo>
                    <a:lnTo>
                      <a:pt x="401" y="77"/>
                    </a:lnTo>
                    <a:lnTo>
                      <a:pt x="399" y="77"/>
                    </a:lnTo>
                    <a:lnTo>
                      <a:pt x="395" y="77"/>
                    </a:lnTo>
                    <a:lnTo>
                      <a:pt x="391" y="76"/>
                    </a:lnTo>
                    <a:lnTo>
                      <a:pt x="383" y="74"/>
                    </a:lnTo>
                    <a:lnTo>
                      <a:pt x="376" y="72"/>
                    </a:lnTo>
                    <a:lnTo>
                      <a:pt x="366" y="70"/>
                    </a:lnTo>
                    <a:lnTo>
                      <a:pt x="359" y="68"/>
                    </a:lnTo>
                    <a:lnTo>
                      <a:pt x="351" y="66"/>
                    </a:lnTo>
                    <a:lnTo>
                      <a:pt x="345" y="66"/>
                    </a:lnTo>
                    <a:lnTo>
                      <a:pt x="340" y="66"/>
                    </a:lnTo>
                    <a:lnTo>
                      <a:pt x="330" y="72"/>
                    </a:lnTo>
                    <a:lnTo>
                      <a:pt x="325" y="74"/>
                    </a:lnTo>
                    <a:lnTo>
                      <a:pt x="321" y="77"/>
                    </a:lnTo>
                    <a:lnTo>
                      <a:pt x="315" y="81"/>
                    </a:lnTo>
                    <a:lnTo>
                      <a:pt x="311" y="85"/>
                    </a:lnTo>
                    <a:lnTo>
                      <a:pt x="306" y="87"/>
                    </a:lnTo>
                    <a:lnTo>
                      <a:pt x="300" y="91"/>
                    </a:lnTo>
                    <a:lnTo>
                      <a:pt x="296" y="95"/>
                    </a:lnTo>
                    <a:lnTo>
                      <a:pt x="292" y="98"/>
                    </a:lnTo>
                    <a:lnTo>
                      <a:pt x="285" y="104"/>
                    </a:lnTo>
                    <a:lnTo>
                      <a:pt x="281" y="106"/>
                    </a:lnTo>
                    <a:lnTo>
                      <a:pt x="277" y="106"/>
                    </a:lnTo>
                    <a:lnTo>
                      <a:pt x="273" y="108"/>
                    </a:lnTo>
                    <a:lnTo>
                      <a:pt x="268" y="108"/>
                    </a:lnTo>
                    <a:lnTo>
                      <a:pt x="262" y="108"/>
                    </a:lnTo>
                    <a:lnTo>
                      <a:pt x="254" y="108"/>
                    </a:lnTo>
                    <a:lnTo>
                      <a:pt x="249" y="110"/>
                    </a:lnTo>
                    <a:lnTo>
                      <a:pt x="241" y="110"/>
                    </a:lnTo>
                    <a:lnTo>
                      <a:pt x="233" y="112"/>
                    </a:lnTo>
                    <a:lnTo>
                      <a:pt x="226" y="112"/>
                    </a:lnTo>
                    <a:lnTo>
                      <a:pt x="218" y="112"/>
                    </a:lnTo>
                    <a:lnTo>
                      <a:pt x="211" y="112"/>
                    </a:lnTo>
                    <a:lnTo>
                      <a:pt x="205" y="114"/>
                    </a:lnTo>
                    <a:lnTo>
                      <a:pt x="199" y="114"/>
                    </a:lnTo>
                    <a:lnTo>
                      <a:pt x="193" y="115"/>
                    </a:lnTo>
                    <a:lnTo>
                      <a:pt x="190" y="115"/>
                    </a:lnTo>
                    <a:lnTo>
                      <a:pt x="188" y="117"/>
                    </a:lnTo>
                    <a:lnTo>
                      <a:pt x="184" y="119"/>
                    </a:lnTo>
                    <a:lnTo>
                      <a:pt x="178" y="121"/>
                    </a:lnTo>
                    <a:lnTo>
                      <a:pt x="173" y="121"/>
                    </a:lnTo>
                    <a:lnTo>
                      <a:pt x="163" y="123"/>
                    </a:lnTo>
                    <a:lnTo>
                      <a:pt x="157" y="123"/>
                    </a:lnTo>
                    <a:lnTo>
                      <a:pt x="154" y="125"/>
                    </a:lnTo>
                    <a:lnTo>
                      <a:pt x="148" y="125"/>
                    </a:lnTo>
                    <a:lnTo>
                      <a:pt x="142" y="127"/>
                    </a:lnTo>
                    <a:lnTo>
                      <a:pt x="136" y="127"/>
                    </a:lnTo>
                    <a:lnTo>
                      <a:pt x="131" y="129"/>
                    </a:lnTo>
                    <a:lnTo>
                      <a:pt x="125" y="129"/>
                    </a:lnTo>
                    <a:lnTo>
                      <a:pt x="119" y="131"/>
                    </a:lnTo>
                    <a:lnTo>
                      <a:pt x="112" y="131"/>
                    </a:lnTo>
                    <a:lnTo>
                      <a:pt x="108" y="131"/>
                    </a:lnTo>
                    <a:lnTo>
                      <a:pt x="100" y="131"/>
                    </a:lnTo>
                    <a:lnTo>
                      <a:pt x="95" y="131"/>
                    </a:lnTo>
                    <a:lnTo>
                      <a:pt x="89" y="131"/>
                    </a:lnTo>
                    <a:lnTo>
                      <a:pt x="83" y="131"/>
                    </a:lnTo>
                    <a:lnTo>
                      <a:pt x="79" y="131"/>
                    </a:lnTo>
                    <a:lnTo>
                      <a:pt x="74" y="131"/>
                    </a:lnTo>
                    <a:lnTo>
                      <a:pt x="64" y="131"/>
                    </a:lnTo>
                    <a:lnTo>
                      <a:pt x="57" y="131"/>
                    </a:lnTo>
                    <a:lnTo>
                      <a:pt x="51" y="129"/>
                    </a:lnTo>
                    <a:lnTo>
                      <a:pt x="47" y="127"/>
                    </a:lnTo>
                    <a:lnTo>
                      <a:pt x="45" y="121"/>
                    </a:lnTo>
                    <a:lnTo>
                      <a:pt x="41" y="117"/>
                    </a:lnTo>
                    <a:lnTo>
                      <a:pt x="38" y="110"/>
                    </a:lnTo>
                    <a:lnTo>
                      <a:pt x="34" y="104"/>
                    </a:lnTo>
                    <a:lnTo>
                      <a:pt x="30" y="96"/>
                    </a:lnTo>
                    <a:lnTo>
                      <a:pt x="26" y="89"/>
                    </a:lnTo>
                    <a:lnTo>
                      <a:pt x="20" y="81"/>
                    </a:lnTo>
                    <a:lnTo>
                      <a:pt x="19" y="74"/>
                    </a:lnTo>
                    <a:lnTo>
                      <a:pt x="13" y="66"/>
                    </a:lnTo>
                    <a:lnTo>
                      <a:pt x="9" y="58"/>
                    </a:lnTo>
                    <a:lnTo>
                      <a:pt x="7" y="51"/>
                    </a:lnTo>
                    <a:lnTo>
                      <a:pt x="5" y="45"/>
                    </a:lnTo>
                    <a:lnTo>
                      <a:pt x="1" y="38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8" name="Freeform 28"/>
              <p:cNvSpPr>
                <a:spLocks/>
              </p:cNvSpPr>
              <p:nvPr/>
            </p:nvSpPr>
            <p:spPr bwMode="auto">
              <a:xfrm>
                <a:off x="1734" y="2926"/>
                <a:ext cx="858" cy="268"/>
              </a:xfrm>
              <a:custGeom>
                <a:avLst/>
                <a:gdLst>
                  <a:gd name="T0" fmla="*/ 381 w 1717"/>
                  <a:gd name="T1" fmla="*/ 176 h 536"/>
                  <a:gd name="T2" fmla="*/ 404 w 1717"/>
                  <a:gd name="T3" fmla="*/ 173 h 536"/>
                  <a:gd name="T4" fmla="*/ 434 w 1717"/>
                  <a:gd name="T5" fmla="*/ 165 h 536"/>
                  <a:gd name="T6" fmla="*/ 472 w 1717"/>
                  <a:gd name="T7" fmla="*/ 158 h 536"/>
                  <a:gd name="T8" fmla="*/ 511 w 1717"/>
                  <a:gd name="T9" fmla="*/ 151 h 536"/>
                  <a:gd name="T10" fmla="*/ 549 w 1717"/>
                  <a:gd name="T11" fmla="*/ 143 h 536"/>
                  <a:gd name="T12" fmla="*/ 583 w 1717"/>
                  <a:gd name="T13" fmla="*/ 137 h 536"/>
                  <a:gd name="T14" fmla="*/ 611 w 1717"/>
                  <a:gd name="T15" fmla="*/ 133 h 536"/>
                  <a:gd name="T16" fmla="*/ 630 w 1717"/>
                  <a:gd name="T17" fmla="*/ 131 h 536"/>
                  <a:gd name="T18" fmla="*/ 654 w 1717"/>
                  <a:gd name="T19" fmla="*/ 127 h 536"/>
                  <a:gd name="T20" fmla="*/ 675 w 1717"/>
                  <a:gd name="T21" fmla="*/ 124 h 536"/>
                  <a:gd name="T22" fmla="*/ 696 w 1717"/>
                  <a:gd name="T23" fmla="*/ 120 h 536"/>
                  <a:gd name="T24" fmla="*/ 718 w 1717"/>
                  <a:gd name="T25" fmla="*/ 116 h 536"/>
                  <a:gd name="T26" fmla="*/ 738 w 1717"/>
                  <a:gd name="T27" fmla="*/ 113 h 536"/>
                  <a:gd name="T28" fmla="*/ 767 w 1717"/>
                  <a:gd name="T29" fmla="*/ 107 h 536"/>
                  <a:gd name="T30" fmla="*/ 790 w 1717"/>
                  <a:gd name="T31" fmla="*/ 67 h 536"/>
                  <a:gd name="T32" fmla="*/ 691 w 1717"/>
                  <a:gd name="T33" fmla="*/ 83 h 536"/>
                  <a:gd name="T34" fmla="*/ 665 w 1717"/>
                  <a:gd name="T35" fmla="*/ 87 h 536"/>
                  <a:gd name="T36" fmla="*/ 627 w 1717"/>
                  <a:gd name="T37" fmla="*/ 95 h 536"/>
                  <a:gd name="T38" fmla="*/ 580 w 1717"/>
                  <a:gd name="T39" fmla="*/ 103 h 536"/>
                  <a:gd name="T40" fmla="*/ 528 w 1717"/>
                  <a:gd name="T41" fmla="*/ 112 h 536"/>
                  <a:gd name="T42" fmla="*/ 477 w 1717"/>
                  <a:gd name="T43" fmla="*/ 121 h 536"/>
                  <a:gd name="T44" fmla="*/ 432 w 1717"/>
                  <a:gd name="T45" fmla="*/ 130 h 536"/>
                  <a:gd name="T46" fmla="*/ 394 w 1717"/>
                  <a:gd name="T47" fmla="*/ 136 h 536"/>
                  <a:gd name="T48" fmla="*/ 370 w 1717"/>
                  <a:gd name="T49" fmla="*/ 143 h 536"/>
                  <a:gd name="T50" fmla="*/ 349 w 1717"/>
                  <a:gd name="T51" fmla="*/ 137 h 536"/>
                  <a:gd name="T52" fmla="*/ 326 w 1717"/>
                  <a:gd name="T53" fmla="*/ 133 h 536"/>
                  <a:gd name="T54" fmla="*/ 296 w 1717"/>
                  <a:gd name="T55" fmla="*/ 126 h 536"/>
                  <a:gd name="T56" fmla="*/ 264 w 1717"/>
                  <a:gd name="T57" fmla="*/ 117 h 536"/>
                  <a:gd name="T58" fmla="*/ 231 w 1717"/>
                  <a:gd name="T59" fmla="*/ 109 h 536"/>
                  <a:gd name="T60" fmla="*/ 200 w 1717"/>
                  <a:gd name="T61" fmla="*/ 100 h 536"/>
                  <a:gd name="T62" fmla="*/ 174 w 1717"/>
                  <a:gd name="T63" fmla="*/ 92 h 536"/>
                  <a:gd name="T64" fmla="*/ 152 w 1717"/>
                  <a:gd name="T65" fmla="*/ 82 h 536"/>
                  <a:gd name="T66" fmla="*/ 166 w 1717"/>
                  <a:gd name="T67" fmla="*/ 79 h 536"/>
                  <a:gd name="T68" fmla="*/ 185 w 1717"/>
                  <a:gd name="T69" fmla="*/ 77 h 536"/>
                  <a:gd name="T70" fmla="*/ 208 w 1717"/>
                  <a:gd name="T71" fmla="*/ 73 h 536"/>
                  <a:gd name="T72" fmla="*/ 232 w 1717"/>
                  <a:gd name="T73" fmla="*/ 69 h 536"/>
                  <a:gd name="T74" fmla="*/ 256 w 1717"/>
                  <a:gd name="T75" fmla="*/ 66 h 536"/>
                  <a:gd name="T76" fmla="*/ 278 w 1717"/>
                  <a:gd name="T77" fmla="*/ 62 h 536"/>
                  <a:gd name="T78" fmla="*/ 304 w 1717"/>
                  <a:gd name="T79" fmla="*/ 58 h 536"/>
                  <a:gd name="T80" fmla="*/ 322 w 1717"/>
                  <a:gd name="T81" fmla="*/ 54 h 536"/>
                  <a:gd name="T82" fmla="*/ 346 w 1717"/>
                  <a:gd name="T83" fmla="*/ 50 h 536"/>
                  <a:gd name="T84" fmla="*/ 218 w 1717"/>
                  <a:gd name="T85" fmla="*/ 37 h 536"/>
                  <a:gd name="T86" fmla="*/ 190 w 1717"/>
                  <a:gd name="T87" fmla="*/ 41 h 536"/>
                  <a:gd name="T88" fmla="*/ 169 w 1717"/>
                  <a:gd name="T89" fmla="*/ 46 h 536"/>
                  <a:gd name="T90" fmla="*/ 148 w 1717"/>
                  <a:gd name="T91" fmla="*/ 50 h 536"/>
                  <a:gd name="T92" fmla="*/ 127 w 1717"/>
                  <a:gd name="T93" fmla="*/ 54 h 536"/>
                  <a:gd name="T94" fmla="*/ 108 w 1717"/>
                  <a:gd name="T95" fmla="*/ 57 h 536"/>
                  <a:gd name="T96" fmla="*/ 83 w 1717"/>
                  <a:gd name="T97" fmla="*/ 60 h 536"/>
                  <a:gd name="T98" fmla="*/ 50 w 1717"/>
                  <a:gd name="T99" fmla="*/ 156 h 536"/>
                  <a:gd name="T100" fmla="*/ 67 w 1717"/>
                  <a:gd name="T101" fmla="*/ 135 h 536"/>
                  <a:gd name="T102" fmla="*/ 85 w 1717"/>
                  <a:gd name="T103" fmla="*/ 113 h 536"/>
                  <a:gd name="T104" fmla="*/ 104 w 1717"/>
                  <a:gd name="T105" fmla="*/ 99 h 536"/>
                  <a:gd name="T106" fmla="*/ 125 w 1717"/>
                  <a:gd name="T107" fmla="*/ 106 h 536"/>
                  <a:gd name="T108" fmla="*/ 155 w 1717"/>
                  <a:gd name="T109" fmla="*/ 116 h 536"/>
                  <a:gd name="T110" fmla="*/ 189 w 1717"/>
                  <a:gd name="T111" fmla="*/ 128 h 536"/>
                  <a:gd name="T112" fmla="*/ 226 w 1717"/>
                  <a:gd name="T113" fmla="*/ 142 h 536"/>
                  <a:gd name="T114" fmla="*/ 261 w 1717"/>
                  <a:gd name="T115" fmla="*/ 155 h 536"/>
                  <a:gd name="T116" fmla="*/ 293 w 1717"/>
                  <a:gd name="T117" fmla="*/ 166 h 536"/>
                  <a:gd name="T118" fmla="*/ 314 w 1717"/>
                  <a:gd name="T119" fmla="*/ 174 h 536"/>
                  <a:gd name="T120" fmla="*/ 353 w 1717"/>
                  <a:gd name="T121" fmla="*/ 268 h 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717"/>
                  <a:gd name="T184" fmla="*/ 0 h 536"/>
                  <a:gd name="T185" fmla="*/ 1717 w 1717"/>
                  <a:gd name="T186" fmla="*/ 536 h 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717" h="536">
                    <a:moveTo>
                      <a:pt x="706" y="536"/>
                    </a:moveTo>
                    <a:lnTo>
                      <a:pt x="740" y="359"/>
                    </a:lnTo>
                    <a:lnTo>
                      <a:pt x="742" y="357"/>
                    </a:lnTo>
                    <a:lnTo>
                      <a:pt x="745" y="357"/>
                    </a:lnTo>
                    <a:lnTo>
                      <a:pt x="749" y="355"/>
                    </a:lnTo>
                    <a:lnTo>
                      <a:pt x="759" y="353"/>
                    </a:lnTo>
                    <a:lnTo>
                      <a:pt x="763" y="353"/>
                    </a:lnTo>
                    <a:lnTo>
                      <a:pt x="766" y="351"/>
                    </a:lnTo>
                    <a:lnTo>
                      <a:pt x="772" y="351"/>
                    </a:lnTo>
                    <a:lnTo>
                      <a:pt x="780" y="349"/>
                    </a:lnTo>
                    <a:lnTo>
                      <a:pt x="785" y="348"/>
                    </a:lnTo>
                    <a:lnTo>
                      <a:pt x="793" y="348"/>
                    </a:lnTo>
                    <a:lnTo>
                      <a:pt x="801" y="346"/>
                    </a:lnTo>
                    <a:lnTo>
                      <a:pt x="808" y="346"/>
                    </a:lnTo>
                    <a:lnTo>
                      <a:pt x="816" y="342"/>
                    </a:lnTo>
                    <a:lnTo>
                      <a:pt x="823" y="342"/>
                    </a:lnTo>
                    <a:lnTo>
                      <a:pt x="833" y="338"/>
                    </a:lnTo>
                    <a:lnTo>
                      <a:pt x="842" y="338"/>
                    </a:lnTo>
                    <a:lnTo>
                      <a:pt x="850" y="334"/>
                    </a:lnTo>
                    <a:lnTo>
                      <a:pt x="861" y="334"/>
                    </a:lnTo>
                    <a:lnTo>
                      <a:pt x="869" y="330"/>
                    </a:lnTo>
                    <a:lnTo>
                      <a:pt x="880" y="330"/>
                    </a:lnTo>
                    <a:lnTo>
                      <a:pt x="890" y="327"/>
                    </a:lnTo>
                    <a:lnTo>
                      <a:pt x="899" y="325"/>
                    </a:lnTo>
                    <a:lnTo>
                      <a:pt x="911" y="323"/>
                    </a:lnTo>
                    <a:lnTo>
                      <a:pt x="922" y="321"/>
                    </a:lnTo>
                    <a:lnTo>
                      <a:pt x="934" y="319"/>
                    </a:lnTo>
                    <a:lnTo>
                      <a:pt x="945" y="317"/>
                    </a:lnTo>
                    <a:lnTo>
                      <a:pt x="956" y="315"/>
                    </a:lnTo>
                    <a:lnTo>
                      <a:pt x="968" y="313"/>
                    </a:lnTo>
                    <a:lnTo>
                      <a:pt x="977" y="311"/>
                    </a:lnTo>
                    <a:lnTo>
                      <a:pt x="989" y="308"/>
                    </a:lnTo>
                    <a:lnTo>
                      <a:pt x="1000" y="306"/>
                    </a:lnTo>
                    <a:lnTo>
                      <a:pt x="1011" y="304"/>
                    </a:lnTo>
                    <a:lnTo>
                      <a:pt x="1023" y="302"/>
                    </a:lnTo>
                    <a:lnTo>
                      <a:pt x="1034" y="300"/>
                    </a:lnTo>
                    <a:lnTo>
                      <a:pt x="1046" y="298"/>
                    </a:lnTo>
                    <a:lnTo>
                      <a:pt x="1055" y="296"/>
                    </a:lnTo>
                    <a:lnTo>
                      <a:pt x="1067" y="292"/>
                    </a:lnTo>
                    <a:lnTo>
                      <a:pt x="1076" y="291"/>
                    </a:lnTo>
                    <a:lnTo>
                      <a:pt x="1088" y="291"/>
                    </a:lnTo>
                    <a:lnTo>
                      <a:pt x="1099" y="287"/>
                    </a:lnTo>
                    <a:lnTo>
                      <a:pt x="1108" y="285"/>
                    </a:lnTo>
                    <a:lnTo>
                      <a:pt x="1118" y="285"/>
                    </a:lnTo>
                    <a:lnTo>
                      <a:pt x="1129" y="283"/>
                    </a:lnTo>
                    <a:lnTo>
                      <a:pt x="1139" y="281"/>
                    </a:lnTo>
                    <a:lnTo>
                      <a:pt x="1148" y="279"/>
                    </a:lnTo>
                    <a:lnTo>
                      <a:pt x="1158" y="277"/>
                    </a:lnTo>
                    <a:lnTo>
                      <a:pt x="1167" y="275"/>
                    </a:lnTo>
                    <a:lnTo>
                      <a:pt x="1177" y="273"/>
                    </a:lnTo>
                    <a:lnTo>
                      <a:pt x="1184" y="271"/>
                    </a:lnTo>
                    <a:lnTo>
                      <a:pt x="1192" y="271"/>
                    </a:lnTo>
                    <a:lnTo>
                      <a:pt x="1200" y="270"/>
                    </a:lnTo>
                    <a:lnTo>
                      <a:pt x="1209" y="270"/>
                    </a:lnTo>
                    <a:lnTo>
                      <a:pt x="1215" y="268"/>
                    </a:lnTo>
                    <a:lnTo>
                      <a:pt x="1222" y="266"/>
                    </a:lnTo>
                    <a:lnTo>
                      <a:pt x="1228" y="266"/>
                    </a:lnTo>
                    <a:lnTo>
                      <a:pt x="1234" y="266"/>
                    </a:lnTo>
                    <a:lnTo>
                      <a:pt x="1240" y="264"/>
                    </a:lnTo>
                    <a:lnTo>
                      <a:pt x="1243" y="264"/>
                    </a:lnTo>
                    <a:lnTo>
                      <a:pt x="1249" y="264"/>
                    </a:lnTo>
                    <a:lnTo>
                      <a:pt x="1253" y="264"/>
                    </a:lnTo>
                    <a:lnTo>
                      <a:pt x="1260" y="262"/>
                    </a:lnTo>
                    <a:lnTo>
                      <a:pt x="1270" y="262"/>
                    </a:lnTo>
                    <a:lnTo>
                      <a:pt x="1278" y="260"/>
                    </a:lnTo>
                    <a:lnTo>
                      <a:pt x="1289" y="258"/>
                    </a:lnTo>
                    <a:lnTo>
                      <a:pt x="1293" y="258"/>
                    </a:lnTo>
                    <a:lnTo>
                      <a:pt x="1298" y="256"/>
                    </a:lnTo>
                    <a:lnTo>
                      <a:pt x="1304" y="256"/>
                    </a:lnTo>
                    <a:lnTo>
                      <a:pt x="1308" y="254"/>
                    </a:lnTo>
                    <a:lnTo>
                      <a:pt x="1314" y="254"/>
                    </a:lnTo>
                    <a:lnTo>
                      <a:pt x="1319" y="252"/>
                    </a:lnTo>
                    <a:lnTo>
                      <a:pt x="1325" y="252"/>
                    </a:lnTo>
                    <a:lnTo>
                      <a:pt x="1333" y="252"/>
                    </a:lnTo>
                    <a:lnTo>
                      <a:pt x="1338" y="251"/>
                    </a:lnTo>
                    <a:lnTo>
                      <a:pt x="1344" y="249"/>
                    </a:lnTo>
                    <a:lnTo>
                      <a:pt x="1350" y="249"/>
                    </a:lnTo>
                    <a:lnTo>
                      <a:pt x="1355" y="247"/>
                    </a:lnTo>
                    <a:lnTo>
                      <a:pt x="1361" y="245"/>
                    </a:lnTo>
                    <a:lnTo>
                      <a:pt x="1369" y="245"/>
                    </a:lnTo>
                    <a:lnTo>
                      <a:pt x="1374" y="243"/>
                    </a:lnTo>
                    <a:lnTo>
                      <a:pt x="1380" y="243"/>
                    </a:lnTo>
                    <a:lnTo>
                      <a:pt x="1386" y="241"/>
                    </a:lnTo>
                    <a:lnTo>
                      <a:pt x="1393" y="241"/>
                    </a:lnTo>
                    <a:lnTo>
                      <a:pt x="1399" y="239"/>
                    </a:lnTo>
                    <a:lnTo>
                      <a:pt x="1407" y="239"/>
                    </a:lnTo>
                    <a:lnTo>
                      <a:pt x="1412" y="237"/>
                    </a:lnTo>
                    <a:lnTo>
                      <a:pt x="1418" y="237"/>
                    </a:lnTo>
                    <a:lnTo>
                      <a:pt x="1426" y="235"/>
                    </a:lnTo>
                    <a:lnTo>
                      <a:pt x="1431" y="235"/>
                    </a:lnTo>
                    <a:lnTo>
                      <a:pt x="1437" y="233"/>
                    </a:lnTo>
                    <a:lnTo>
                      <a:pt x="1443" y="232"/>
                    </a:lnTo>
                    <a:lnTo>
                      <a:pt x="1449" y="232"/>
                    </a:lnTo>
                    <a:lnTo>
                      <a:pt x="1454" y="230"/>
                    </a:lnTo>
                    <a:lnTo>
                      <a:pt x="1460" y="228"/>
                    </a:lnTo>
                    <a:lnTo>
                      <a:pt x="1466" y="228"/>
                    </a:lnTo>
                    <a:lnTo>
                      <a:pt x="1471" y="226"/>
                    </a:lnTo>
                    <a:lnTo>
                      <a:pt x="1477" y="226"/>
                    </a:lnTo>
                    <a:lnTo>
                      <a:pt x="1485" y="224"/>
                    </a:lnTo>
                    <a:lnTo>
                      <a:pt x="1496" y="222"/>
                    </a:lnTo>
                    <a:lnTo>
                      <a:pt x="1506" y="222"/>
                    </a:lnTo>
                    <a:lnTo>
                      <a:pt x="1515" y="220"/>
                    </a:lnTo>
                    <a:lnTo>
                      <a:pt x="1523" y="216"/>
                    </a:lnTo>
                    <a:lnTo>
                      <a:pt x="1528" y="216"/>
                    </a:lnTo>
                    <a:lnTo>
                      <a:pt x="1534" y="214"/>
                    </a:lnTo>
                    <a:lnTo>
                      <a:pt x="1542" y="214"/>
                    </a:lnTo>
                    <a:lnTo>
                      <a:pt x="1549" y="214"/>
                    </a:lnTo>
                    <a:lnTo>
                      <a:pt x="1551" y="214"/>
                    </a:lnTo>
                    <a:lnTo>
                      <a:pt x="1599" y="308"/>
                    </a:lnTo>
                    <a:lnTo>
                      <a:pt x="1625" y="353"/>
                    </a:lnTo>
                    <a:lnTo>
                      <a:pt x="1717" y="336"/>
                    </a:lnTo>
                    <a:lnTo>
                      <a:pt x="1580" y="135"/>
                    </a:lnTo>
                    <a:lnTo>
                      <a:pt x="890" y="0"/>
                    </a:lnTo>
                    <a:lnTo>
                      <a:pt x="890" y="60"/>
                    </a:lnTo>
                    <a:lnTo>
                      <a:pt x="1397" y="165"/>
                    </a:lnTo>
                    <a:lnTo>
                      <a:pt x="1395" y="165"/>
                    </a:lnTo>
                    <a:lnTo>
                      <a:pt x="1390" y="165"/>
                    </a:lnTo>
                    <a:lnTo>
                      <a:pt x="1386" y="165"/>
                    </a:lnTo>
                    <a:lnTo>
                      <a:pt x="1382" y="167"/>
                    </a:lnTo>
                    <a:lnTo>
                      <a:pt x="1376" y="167"/>
                    </a:lnTo>
                    <a:lnTo>
                      <a:pt x="1371" y="169"/>
                    </a:lnTo>
                    <a:lnTo>
                      <a:pt x="1363" y="169"/>
                    </a:lnTo>
                    <a:lnTo>
                      <a:pt x="1357" y="171"/>
                    </a:lnTo>
                    <a:lnTo>
                      <a:pt x="1348" y="173"/>
                    </a:lnTo>
                    <a:lnTo>
                      <a:pt x="1340" y="175"/>
                    </a:lnTo>
                    <a:lnTo>
                      <a:pt x="1331" y="175"/>
                    </a:lnTo>
                    <a:lnTo>
                      <a:pt x="1321" y="178"/>
                    </a:lnTo>
                    <a:lnTo>
                      <a:pt x="1310" y="178"/>
                    </a:lnTo>
                    <a:lnTo>
                      <a:pt x="1300" y="182"/>
                    </a:lnTo>
                    <a:lnTo>
                      <a:pt x="1289" y="182"/>
                    </a:lnTo>
                    <a:lnTo>
                      <a:pt x="1278" y="184"/>
                    </a:lnTo>
                    <a:lnTo>
                      <a:pt x="1266" y="186"/>
                    </a:lnTo>
                    <a:lnTo>
                      <a:pt x="1255" y="190"/>
                    </a:lnTo>
                    <a:lnTo>
                      <a:pt x="1241" y="192"/>
                    </a:lnTo>
                    <a:lnTo>
                      <a:pt x="1228" y="194"/>
                    </a:lnTo>
                    <a:lnTo>
                      <a:pt x="1215" y="197"/>
                    </a:lnTo>
                    <a:lnTo>
                      <a:pt x="1202" y="199"/>
                    </a:lnTo>
                    <a:lnTo>
                      <a:pt x="1188" y="201"/>
                    </a:lnTo>
                    <a:lnTo>
                      <a:pt x="1175" y="205"/>
                    </a:lnTo>
                    <a:lnTo>
                      <a:pt x="1160" y="207"/>
                    </a:lnTo>
                    <a:lnTo>
                      <a:pt x="1146" y="209"/>
                    </a:lnTo>
                    <a:lnTo>
                      <a:pt x="1131" y="213"/>
                    </a:lnTo>
                    <a:lnTo>
                      <a:pt x="1118" y="214"/>
                    </a:lnTo>
                    <a:lnTo>
                      <a:pt x="1103" y="216"/>
                    </a:lnTo>
                    <a:lnTo>
                      <a:pt x="1088" y="220"/>
                    </a:lnTo>
                    <a:lnTo>
                      <a:pt x="1072" y="222"/>
                    </a:lnTo>
                    <a:lnTo>
                      <a:pt x="1057" y="224"/>
                    </a:lnTo>
                    <a:lnTo>
                      <a:pt x="1042" y="228"/>
                    </a:lnTo>
                    <a:lnTo>
                      <a:pt x="1027" y="230"/>
                    </a:lnTo>
                    <a:lnTo>
                      <a:pt x="1011" y="232"/>
                    </a:lnTo>
                    <a:lnTo>
                      <a:pt x="998" y="235"/>
                    </a:lnTo>
                    <a:lnTo>
                      <a:pt x="985" y="237"/>
                    </a:lnTo>
                    <a:lnTo>
                      <a:pt x="970" y="241"/>
                    </a:lnTo>
                    <a:lnTo>
                      <a:pt x="954" y="243"/>
                    </a:lnTo>
                    <a:lnTo>
                      <a:pt x="941" y="245"/>
                    </a:lnTo>
                    <a:lnTo>
                      <a:pt x="928" y="247"/>
                    </a:lnTo>
                    <a:lnTo>
                      <a:pt x="915" y="251"/>
                    </a:lnTo>
                    <a:lnTo>
                      <a:pt x="901" y="252"/>
                    </a:lnTo>
                    <a:lnTo>
                      <a:pt x="888" y="254"/>
                    </a:lnTo>
                    <a:lnTo>
                      <a:pt x="875" y="258"/>
                    </a:lnTo>
                    <a:lnTo>
                      <a:pt x="865" y="260"/>
                    </a:lnTo>
                    <a:lnTo>
                      <a:pt x="852" y="262"/>
                    </a:lnTo>
                    <a:lnTo>
                      <a:pt x="840" y="264"/>
                    </a:lnTo>
                    <a:lnTo>
                      <a:pt x="829" y="266"/>
                    </a:lnTo>
                    <a:lnTo>
                      <a:pt x="818" y="268"/>
                    </a:lnTo>
                    <a:lnTo>
                      <a:pt x="806" y="270"/>
                    </a:lnTo>
                    <a:lnTo>
                      <a:pt x="799" y="271"/>
                    </a:lnTo>
                    <a:lnTo>
                      <a:pt x="789" y="273"/>
                    </a:lnTo>
                    <a:lnTo>
                      <a:pt x="782" y="277"/>
                    </a:lnTo>
                    <a:lnTo>
                      <a:pt x="774" y="277"/>
                    </a:lnTo>
                    <a:lnTo>
                      <a:pt x="766" y="279"/>
                    </a:lnTo>
                    <a:lnTo>
                      <a:pt x="761" y="279"/>
                    </a:lnTo>
                    <a:lnTo>
                      <a:pt x="755" y="281"/>
                    </a:lnTo>
                    <a:lnTo>
                      <a:pt x="745" y="285"/>
                    </a:lnTo>
                    <a:lnTo>
                      <a:pt x="740" y="287"/>
                    </a:lnTo>
                    <a:lnTo>
                      <a:pt x="738" y="285"/>
                    </a:lnTo>
                    <a:lnTo>
                      <a:pt x="736" y="285"/>
                    </a:lnTo>
                    <a:lnTo>
                      <a:pt x="730" y="283"/>
                    </a:lnTo>
                    <a:lnTo>
                      <a:pt x="723" y="283"/>
                    </a:lnTo>
                    <a:lnTo>
                      <a:pt x="715" y="279"/>
                    </a:lnTo>
                    <a:lnTo>
                      <a:pt x="706" y="277"/>
                    </a:lnTo>
                    <a:lnTo>
                      <a:pt x="698" y="275"/>
                    </a:lnTo>
                    <a:lnTo>
                      <a:pt x="692" y="275"/>
                    </a:lnTo>
                    <a:lnTo>
                      <a:pt x="688" y="273"/>
                    </a:lnTo>
                    <a:lnTo>
                      <a:pt x="683" y="273"/>
                    </a:lnTo>
                    <a:lnTo>
                      <a:pt x="675" y="271"/>
                    </a:lnTo>
                    <a:lnTo>
                      <a:pt x="668" y="270"/>
                    </a:lnTo>
                    <a:lnTo>
                      <a:pt x="660" y="268"/>
                    </a:lnTo>
                    <a:lnTo>
                      <a:pt x="652" y="266"/>
                    </a:lnTo>
                    <a:lnTo>
                      <a:pt x="643" y="264"/>
                    </a:lnTo>
                    <a:lnTo>
                      <a:pt x="635" y="262"/>
                    </a:lnTo>
                    <a:lnTo>
                      <a:pt x="628" y="260"/>
                    </a:lnTo>
                    <a:lnTo>
                      <a:pt x="620" y="258"/>
                    </a:lnTo>
                    <a:lnTo>
                      <a:pt x="610" y="256"/>
                    </a:lnTo>
                    <a:lnTo>
                      <a:pt x="603" y="254"/>
                    </a:lnTo>
                    <a:lnTo>
                      <a:pt x="593" y="252"/>
                    </a:lnTo>
                    <a:lnTo>
                      <a:pt x="584" y="251"/>
                    </a:lnTo>
                    <a:lnTo>
                      <a:pt x="574" y="247"/>
                    </a:lnTo>
                    <a:lnTo>
                      <a:pt x="567" y="245"/>
                    </a:lnTo>
                    <a:lnTo>
                      <a:pt x="557" y="243"/>
                    </a:lnTo>
                    <a:lnTo>
                      <a:pt x="550" y="241"/>
                    </a:lnTo>
                    <a:lnTo>
                      <a:pt x="538" y="239"/>
                    </a:lnTo>
                    <a:lnTo>
                      <a:pt x="529" y="235"/>
                    </a:lnTo>
                    <a:lnTo>
                      <a:pt x="519" y="233"/>
                    </a:lnTo>
                    <a:lnTo>
                      <a:pt x="510" y="232"/>
                    </a:lnTo>
                    <a:lnTo>
                      <a:pt x="500" y="228"/>
                    </a:lnTo>
                    <a:lnTo>
                      <a:pt x="491" y="226"/>
                    </a:lnTo>
                    <a:lnTo>
                      <a:pt x="481" y="222"/>
                    </a:lnTo>
                    <a:lnTo>
                      <a:pt x="472" y="222"/>
                    </a:lnTo>
                    <a:lnTo>
                      <a:pt x="462" y="218"/>
                    </a:lnTo>
                    <a:lnTo>
                      <a:pt x="453" y="216"/>
                    </a:lnTo>
                    <a:lnTo>
                      <a:pt x="443" y="213"/>
                    </a:lnTo>
                    <a:lnTo>
                      <a:pt x="436" y="211"/>
                    </a:lnTo>
                    <a:lnTo>
                      <a:pt x="426" y="209"/>
                    </a:lnTo>
                    <a:lnTo>
                      <a:pt x="419" y="207"/>
                    </a:lnTo>
                    <a:lnTo>
                      <a:pt x="409" y="203"/>
                    </a:lnTo>
                    <a:lnTo>
                      <a:pt x="401" y="201"/>
                    </a:lnTo>
                    <a:lnTo>
                      <a:pt x="394" y="199"/>
                    </a:lnTo>
                    <a:lnTo>
                      <a:pt x="384" y="195"/>
                    </a:lnTo>
                    <a:lnTo>
                      <a:pt x="377" y="194"/>
                    </a:lnTo>
                    <a:lnTo>
                      <a:pt x="371" y="192"/>
                    </a:lnTo>
                    <a:lnTo>
                      <a:pt x="362" y="188"/>
                    </a:lnTo>
                    <a:lnTo>
                      <a:pt x="356" y="186"/>
                    </a:lnTo>
                    <a:lnTo>
                      <a:pt x="348" y="184"/>
                    </a:lnTo>
                    <a:lnTo>
                      <a:pt x="343" y="182"/>
                    </a:lnTo>
                    <a:lnTo>
                      <a:pt x="337" y="178"/>
                    </a:lnTo>
                    <a:lnTo>
                      <a:pt x="331" y="176"/>
                    </a:lnTo>
                    <a:lnTo>
                      <a:pt x="325" y="175"/>
                    </a:lnTo>
                    <a:lnTo>
                      <a:pt x="320" y="173"/>
                    </a:lnTo>
                    <a:lnTo>
                      <a:pt x="310" y="169"/>
                    </a:lnTo>
                    <a:lnTo>
                      <a:pt x="305" y="165"/>
                    </a:lnTo>
                    <a:lnTo>
                      <a:pt x="308" y="165"/>
                    </a:lnTo>
                    <a:lnTo>
                      <a:pt x="310" y="163"/>
                    </a:lnTo>
                    <a:lnTo>
                      <a:pt x="316" y="163"/>
                    </a:lnTo>
                    <a:lnTo>
                      <a:pt x="322" y="161"/>
                    </a:lnTo>
                    <a:lnTo>
                      <a:pt x="329" y="159"/>
                    </a:lnTo>
                    <a:lnTo>
                      <a:pt x="333" y="159"/>
                    </a:lnTo>
                    <a:lnTo>
                      <a:pt x="339" y="157"/>
                    </a:lnTo>
                    <a:lnTo>
                      <a:pt x="344" y="157"/>
                    </a:lnTo>
                    <a:lnTo>
                      <a:pt x="350" y="157"/>
                    </a:lnTo>
                    <a:lnTo>
                      <a:pt x="354" y="156"/>
                    </a:lnTo>
                    <a:lnTo>
                      <a:pt x="360" y="156"/>
                    </a:lnTo>
                    <a:lnTo>
                      <a:pt x="365" y="154"/>
                    </a:lnTo>
                    <a:lnTo>
                      <a:pt x="371" y="154"/>
                    </a:lnTo>
                    <a:lnTo>
                      <a:pt x="377" y="152"/>
                    </a:lnTo>
                    <a:lnTo>
                      <a:pt x="382" y="152"/>
                    </a:lnTo>
                    <a:lnTo>
                      <a:pt x="388" y="150"/>
                    </a:lnTo>
                    <a:lnTo>
                      <a:pt x="396" y="150"/>
                    </a:lnTo>
                    <a:lnTo>
                      <a:pt x="401" y="148"/>
                    </a:lnTo>
                    <a:lnTo>
                      <a:pt x="409" y="148"/>
                    </a:lnTo>
                    <a:lnTo>
                      <a:pt x="417" y="146"/>
                    </a:lnTo>
                    <a:lnTo>
                      <a:pt x="424" y="146"/>
                    </a:lnTo>
                    <a:lnTo>
                      <a:pt x="430" y="144"/>
                    </a:lnTo>
                    <a:lnTo>
                      <a:pt x="438" y="144"/>
                    </a:lnTo>
                    <a:lnTo>
                      <a:pt x="443" y="142"/>
                    </a:lnTo>
                    <a:lnTo>
                      <a:pt x="451" y="142"/>
                    </a:lnTo>
                    <a:lnTo>
                      <a:pt x="458" y="140"/>
                    </a:lnTo>
                    <a:lnTo>
                      <a:pt x="464" y="138"/>
                    </a:lnTo>
                    <a:lnTo>
                      <a:pt x="472" y="137"/>
                    </a:lnTo>
                    <a:lnTo>
                      <a:pt x="479" y="137"/>
                    </a:lnTo>
                    <a:lnTo>
                      <a:pt x="485" y="135"/>
                    </a:lnTo>
                    <a:lnTo>
                      <a:pt x="493" y="135"/>
                    </a:lnTo>
                    <a:lnTo>
                      <a:pt x="498" y="133"/>
                    </a:lnTo>
                    <a:lnTo>
                      <a:pt x="506" y="133"/>
                    </a:lnTo>
                    <a:lnTo>
                      <a:pt x="512" y="131"/>
                    </a:lnTo>
                    <a:lnTo>
                      <a:pt x="519" y="129"/>
                    </a:lnTo>
                    <a:lnTo>
                      <a:pt x="525" y="129"/>
                    </a:lnTo>
                    <a:lnTo>
                      <a:pt x="533" y="127"/>
                    </a:lnTo>
                    <a:lnTo>
                      <a:pt x="538" y="127"/>
                    </a:lnTo>
                    <a:lnTo>
                      <a:pt x="544" y="125"/>
                    </a:lnTo>
                    <a:lnTo>
                      <a:pt x="550" y="125"/>
                    </a:lnTo>
                    <a:lnTo>
                      <a:pt x="557" y="125"/>
                    </a:lnTo>
                    <a:lnTo>
                      <a:pt x="565" y="121"/>
                    </a:lnTo>
                    <a:lnTo>
                      <a:pt x="576" y="121"/>
                    </a:lnTo>
                    <a:lnTo>
                      <a:pt x="584" y="119"/>
                    </a:lnTo>
                    <a:lnTo>
                      <a:pt x="593" y="118"/>
                    </a:lnTo>
                    <a:lnTo>
                      <a:pt x="599" y="116"/>
                    </a:lnTo>
                    <a:lnTo>
                      <a:pt x="605" y="116"/>
                    </a:lnTo>
                    <a:lnTo>
                      <a:pt x="609" y="116"/>
                    </a:lnTo>
                    <a:lnTo>
                      <a:pt x="610" y="116"/>
                    </a:lnTo>
                    <a:lnTo>
                      <a:pt x="614" y="114"/>
                    </a:lnTo>
                    <a:lnTo>
                      <a:pt x="618" y="112"/>
                    </a:lnTo>
                    <a:lnTo>
                      <a:pt x="624" y="112"/>
                    </a:lnTo>
                    <a:lnTo>
                      <a:pt x="629" y="110"/>
                    </a:lnTo>
                    <a:lnTo>
                      <a:pt x="637" y="108"/>
                    </a:lnTo>
                    <a:lnTo>
                      <a:pt x="645" y="108"/>
                    </a:lnTo>
                    <a:lnTo>
                      <a:pt x="652" y="106"/>
                    </a:lnTo>
                    <a:lnTo>
                      <a:pt x="662" y="106"/>
                    </a:lnTo>
                    <a:lnTo>
                      <a:pt x="668" y="104"/>
                    </a:lnTo>
                    <a:lnTo>
                      <a:pt x="675" y="102"/>
                    </a:lnTo>
                    <a:lnTo>
                      <a:pt x="683" y="102"/>
                    </a:lnTo>
                    <a:lnTo>
                      <a:pt x="688" y="100"/>
                    </a:lnTo>
                    <a:lnTo>
                      <a:pt x="692" y="100"/>
                    </a:lnTo>
                    <a:lnTo>
                      <a:pt x="696" y="100"/>
                    </a:lnTo>
                    <a:lnTo>
                      <a:pt x="698" y="100"/>
                    </a:lnTo>
                    <a:lnTo>
                      <a:pt x="700" y="100"/>
                    </a:lnTo>
                    <a:lnTo>
                      <a:pt x="706" y="26"/>
                    </a:lnTo>
                    <a:lnTo>
                      <a:pt x="445" y="72"/>
                    </a:lnTo>
                    <a:lnTo>
                      <a:pt x="441" y="72"/>
                    </a:lnTo>
                    <a:lnTo>
                      <a:pt x="436" y="74"/>
                    </a:lnTo>
                    <a:lnTo>
                      <a:pt x="430" y="74"/>
                    </a:lnTo>
                    <a:lnTo>
                      <a:pt x="424" y="76"/>
                    </a:lnTo>
                    <a:lnTo>
                      <a:pt x="417" y="78"/>
                    </a:lnTo>
                    <a:lnTo>
                      <a:pt x="409" y="79"/>
                    </a:lnTo>
                    <a:lnTo>
                      <a:pt x="400" y="79"/>
                    </a:lnTo>
                    <a:lnTo>
                      <a:pt x="392" y="81"/>
                    </a:lnTo>
                    <a:lnTo>
                      <a:pt x="381" y="83"/>
                    </a:lnTo>
                    <a:lnTo>
                      <a:pt x="373" y="85"/>
                    </a:lnTo>
                    <a:lnTo>
                      <a:pt x="367" y="85"/>
                    </a:lnTo>
                    <a:lnTo>
                      <a:pt x="362" y="89"/>
                    </a:lnTo>
                    <a:lnTo>
                      <a:pt x="356" y="89"/>
                    </a:lnTo>
                    <a:lnTo>
                      <a:pt x="350" y="89"/>
                    </a:lnTo>
                    <a:lnTo>
                      <a:pt x="344" y="91"/>
                    </a:lnTo>
                    <a:lnTo>
                      <a:pt x="339" y="93"/>
                    </a:lnTo>
                    <a:lnTo>
                      <a:pt x="333" y="93"/>
                    </a:lnTo>
                    <a:lnTo>
                      <a:pt x="327" y="95"/>
                    </a:lnTo>
                    <a:lnTo>
                      <a:pt x="322" y="95"/>
                    </a:lnTo>
                    <a:lnTo>
                      <a:pt x="316" y="97"/>
                    </a:lnTo>
                    <a:lnTo>
                      <a:pt x="310" y="97"/>
                    </a:lnTo>
                    <a:lnTo>
                      <a:pt x="305" y="98"/>
                    </a:lnTo>
                    <a:lnTo>
                      <a:pt x="297" y="100"/>
                    </a:lnTo>
                    <a:lnTo>
                      <a:pt x="291" y="100"/>
                    </a:lnTo>
                    <a:lnTo>
                      <a:pt x="286" y="102"/>
                    </a:lnTo>
                    <a:lnTo>
                      <a:pt x="280" y="104"/>
                    </a:lnTo>
                    <a:lnTo>
                      <a:pt x="274" y="104"/>
                    </a:lnTo>
                    <a:lnTo>
                      <a:pt x="268" y="106"/>
                    </a:lnTo>
                    <a:lnTo>
                      <a:pt x="261" y="106"/>
                    </a:lnTo>
                    <a:lnTo>
                      <a:pt x="255" y="108"/>
                    </a:lnTo>
                    <a:lnTo>
                      <a:pt x="251" y="108"/>
                    </a:lnTo>
                    <a:lnTo>
                      <a:pt x="246" y="110"/>
                    </a:lnTo>
                    <a:lnTo>
                      <a:pt x="240" y="110"/>
                    </a:lnTo>
                    <a:lnTo>
                      <a:pt x="234" y="112"/>
                    </a:lnTo>
                    <a:lnTo>
                      <a:pt x="228" y="112"/>
                    </a:lnTo>
                    <a:lnTo>
                      <a:pt x="223" y="114"/>
                    </a:lnTo>
                    <a:lnTo>
                      <a:pt x="217" y="114"/>
                    </a:lnTo>
                    <a:lnTo>
                      <a:pt x="213" y="116"/>
                    </a:lnTo>
                    <a:lnTo>
                      <a:pt x="202" y="116"/>
                    </a:lnTo>
                    <a:lnTo>
                      <a:pt x="194" y="118"/>
                    </a:lnTo>
                    <a:lnTo>
                      <a:pt x="185" y="119"/>
                    </a:lnTo>
                    <a:lnTo>
                      <a:pt x="177" y="119"/>
                    </a:lnTo>
                    <a:lnTo>
                      <a:pt x="171" y="121"/>
                    </a:lnTo>
                    <a:lnTo>
                      <a:pt x="166" y="121"/>
                    </a:lnTo>
                    <a:lnTo>
                      <a:pt x="0" y="308"/>
                    </a:lnTo>
                    <a:lnTo>
                      <a:pt x="82" y="342"/>
                    </a:lnTo>
                    <a:lnTo>
                      <a:pt x="82" y="340"/>
                    </a:lnTo>
                    <a:lnTo>
                      <a:pt x="86" y="334"/>
                    </a:lnTo>
                    <a:lnTo>
                      <a:pt x="90" y="327"/>
                    </a:lnTo>
                    <a:lnTo>
                      <a:pt x="97" y="319"/>
                    </a:lnTo>
                    <a:lnTo>
                      <a:pt x="101" y="313"/>
                    </a:lnTo>
                    <a:lnTo>
                      <a:pt x="105" y="308"/>
                    </a:lnTo>
                    <a:lnTo>
                      <a:pt x="109" y="302"/>
                    </a:lnTo>
                    <a:lnTo>
                      <a:pt x="114" y="296"/>
                    </a:lnTo>
                    <a:lnTo>
                      <a:pt x="120" y="291"/>
                    </a:lnTo>
                    <a:lnTo>
                      <a:pt x="124" y="283"/>
                    </a:lnTo>
                    <a:lnTo>
                      <a:pt x="130" y="277"/>
                    </a:lnTo>
                    <a:lnTo>
                      <a:pt x="135" y="271"/>
                    </a:lnTo>
                    <a:lnTo>
                      <a:pt x="139" y="264"/>
                    </a:lnTo>
                    <a:lnTo>
                      <a:pt x="145" y="256"/>
                    </a:lnTo>
                    <a:lnTo>
                      <a:pt x="149" y="251"/>
                    </a:lnTo>
                    <a:lnTo>
                      <a:pt x="154" y="245"/>
                    </a:lnTo>
                    <a:lnTo>
                      <a:pt x="160" y="237"/>
                    </a:lnTo>
                    <a:lnTo>
                      <a:pt x="164" y="232"/>
                    </a:lnTo>
                    <a:lnTo>
                      <a:pt x="170" y="226"/>
                    </a:lnTo>
                    <a:lnTo>
                      <a:pt x="175" y="222"/>
                    </a:lnTo>
                    <a:lnTo>
                      <a:pt x="183" y="213"/>
                    </a:lnTo>
                    <a:lnTo>
                      <a:pt x="189" y="205"/>
                    </a:lnTo>
                    <a:lnTo>
                      <a:pt x="194" y="201"/>
                    </a:lnTo>
                    <a:lnTo>
                      <a:pt x="200" y="199"/>
                    </a:lnTo>
                    <a:lnTo>
                      <a:pt x="202" y="197"/>
                    </a:lnTo>
                    <a:lnTo>
                      <a:pt x="208" y="199"/>
                    </a:lnTo>
                    <a:lnTo>
                      <a:pt x="213" y="201"/>
                    </a:lnTo>
                    <a:lnTo>
                      <a:pt x="223" y="203"/>
                    </a:lnTo>
                    <a:lnTo>
                      <a:pt x="228" y="205"/>
                    </a:lnTo>
                    <a:lnTo>
                      <a:pt x="234" y="207"/>
                    </a:lnTo>
                    <a:lnTo>
                      <a:pt x="240" y="209"/>
                    </a:lnTo>
                    <a:lnTo>
                      <a:pt x="246" y="211"/>
                    </a:lnTo>
                    <a:lnTo>
                      <a:pt x="251" y="213"/>
                    </a:lnTo>
                    <a:lnTo>
                      <a:pt x="259" y="216"/>
                    </a:lnTo>
                    <a:lnTo>
                      <a:pt x="268" y="218"/>
                    </a:lnTo>
                    <a:lnTo>
                      <a:pt x="276" y="222"/>
                    </a:lnTo>
                    <a:lnTo>
                      <a:pt x="284" y="224"/>
                    </a:lnTo>
                    <a:lnTo>
                      <a:pt x="293" y="226"/>
                    </a:lnTo>
                    <a:lnTo>
                      <a:pt x="301" y="230"/>
                    </a:lnTo>
                    <a:lnTo>
                      <a:pt x="310" y="232"/>
                    </a:lnTo>
                    <a:lnTo>
                      <a:pt x="318" y="235"/>
                    </a:lnTo>
                    <a:lnTo>
                      <a:pt x="329" y="239"/>
                    </a:lnTo>
                    <a:lnTo>
                      <a:pt x="339" y="243"/>
                    </a:lnTo>
                    <a:lnTo>
                      <a:pt x="350" y="247"/>
                    </a:lnTo>
                    <a:lnTo>
                      <a:pt x="360" y="249"/>
                    </a:lnTo>
                    <a:lnTo>
                      <a:pt x="369" y="252"/>
                    </a:lnTo>
                    <a:lnTo>
                      <a:pt x="379" y="256"/>
                    </a:lnTo>
                    <a:lnTo>
                      <a:pt x="390" y="260"/>
                    </a:lnTo>
                    <a:lnTo>
                      <a:pt x="400" y="264"/>
                    </a:lnTo>
                    <a:lnTo>
                      <a:pt x="411" y="268"/>
                    </a:lnTo>
                    <a:lnTo>
                      <a:pt x="422" y="271"/>
                    </a:lnTo>
                    <a:lnTo>
                      <a:pt x="432" y="277"/>
                    </a:lnTo>
                    <a:lnTo>
                      <a:pt x="441" y="279"/>
                    </a:lnTo>
                    <a:lnTo>
                      <a:pt x="453" y="285"/>
                    </a:lnTo>
                    <a:lnTo>
                      <a:pt x="462" y="287"/>
                    </a:lnTo>
                    <a:lnTo>
                      <a:pt x="474" y="291"/>
                    </a:lnTo>
                    <a:lnTo>
                      <a:pt x="483" y="294"/>
                    </a:lnTo>
                    <a:lnTo>
                      <a:pt x="493" y="298"/>
                    </a:lnTo>
                    <a:lnTo>
                      <a:pt x="502" y="302"/>
                    </a:lnTo>
                    <a:lnTo>
                      <a:pt x="514" y="306"/>
                    </a:lnTo>
                    <a:lnTo>
                      <a:pt x="523" y="310"/>
                    </a:lnTo>
                    <a:lnTo>
                      <a:pt x="533" y="313"/>
                    </a:lnTo>
                    <a:lnTo>
                      <a:pt x="542" y="315"/>
                    </a:lnTo>
                    <a:lnTo>
                      <a:pt x="552" y="319"/>
                    </a:lnTo>
                    <a:lnTo>
                      <a:pt x="559" y="323"/>
                    </a:lnTo>
                    <a:lnTo>
                      <a:pt x="567" y="327"/>
                    </a:lnTo>
                    <a:lnTo>
                      <a:pt x="576" y="329"/>
                    </a:lnTo>
                    <a:lnTo>
                      <a:pt x="586" y="332"/>
                    </a:lnTo>
                    <a:lnTo>
                      <a:pt x="591" y="334"/>
                    </a:lnTo>
                    <a:lnTo>
                      <a:pt x="599" y="338"/>
                    </a:lnTo>
                    <a:lnTo>
                      <a:pt x="607" y="340"/>
                    </a:lnTo>
                    <a:lnTo>
                      <a:pt x="612" y="344"/>
                    </a:lnTo>
                    <a:lnTo>
                      <a:pt x="618" y="346"/>
                    </a:lnTo>
                    <a:lnTo>
                      <a:pt x="624" y="348"/>
                    </a:lnTo>
                    <a:lnTo>
                      <a:pt x="629" y="349"/>
                    </a:lnTo>
                    <a:lnTo>
                      <a:pt x="635" y="351"/>
                    </a:lnTo>
                    <a:lnTo>
                      <a:pt x="643" y="353"/>
                    </a:lnTo>
                    <a:lnTo>
                      <a:pt x="648" y="355"/>
                    </a:lnTo>
                    <a:lnTo>
                      <a:pt x="652" y="357"/>
                    </a:lnTo>
                    <a:lnTo>
                      <a:pt x="654" y="359"/>
                    </a:lnTo>
                    <a:lnTo>
                      <a:pt x="618" y="517"/>
                    </a:lnTo>
                    <a:lnTo>
                      <a:pt x="706" y="5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9" name="Freeform 29"/>
              <p:cNvSpPr>
                <a:spLocks/>
              </p:cNvSpPr>
              <p:nvPr/>
            </p:nvSpPr>
            <p:spPr bwMode="auto">
              <a:xfrm>
                <a:off x="1739" y="3060"/>
                <a:ext cx="855" cy="151"/>
              </a:xfrm>
              <a:custGeom>
                <a:avLst/>
                <a:gdLst>
                  <a:gd name="T0" fmla="*/ 324 w 1708"/>
                  <a:gd name="T1" fmla="*/ 149 h 302"/>
                  <a:gd name="T2" fmla="*/ 340 w 1708"/>
                  <a:gd name="T3" fmla="*/ 146 h 302"/>
                  <a:gd name="T4" fmla="*/ 361 w 1708"/>
                  <a:gd name="T5" fmla="*/ 143 h 302"/>
                  <a:gd name="T6" fmla="*/ 387 w 1708"/>
                  <a:gd name="T7" fmla="*/ 137 h 302"/>
                  <a:gd name="T8" fmla="*/ 416 w 1708"/>
                  <a:gd name="T9" fmla="*/ 131 h 302"/>
                  <a:gd name="T10" fmla="*/ 449 w 1708"/>
                  <a:gd name="T11" fmla="*/ 125 h 302"/>
                  <a:gd name="T12" fmla="*/ 482 w 1708"/>
                  <a:gd name="T13" fmla="*/ 118 h 302"/>
                  <a:gd name="T14" fmla="*/ 515 w 1708"/>
                  <a:gd name="T15" fmla="*/ 112 h 302"/>
                  <a:gd name="T16" fmla="*/ 547 w 1708"/>
                  <a:gd name="T17" fmla="*/ 106 h 302"/>
                  <a:gd name="T18" fmla="*/ 577 w 1708"/>
                  <a:gd name="T19" fmla="*/ 99 h 302"/>
                  <a:gd name="T20" fmla="*/ 603 w 1708"/>
                  <a:gd name="T21" fmla="*/ 95 h 302"/>
                  <a:gd name="T22" fmla="*/ 624 w 1708"/>
                  <a:gd name="T23" fmla="*/ 91 h 302"/>
                  <a:gd name="T24" fmla="*/ 641 w 1708"/>
                  <a:gd name="T25" fmla="*/ 87 h 302"/>
                  <a:gd name="T26" fmla="*/ 660 w 1708"/>
                  <a:gd name="T27" fmla="*/ 83 h 302"/>
                  <a:gd name="T28" fmla="*/ 681 w 1708"/>
                  <a:gd name="T29" fmla="*/ 78 h 302"/>
                  <a:gd name="T30" fmla="*/ 704 w 1708"/>
                  <a:gd name="T31" fmla="*/ 73 h 302"/>
                  <a:gd name="T32" fmla="*/ 727 w 1708"/>
                  <a:gd name="T33" fmla="*/ 68 h 302"/>
                  <a:gd name="T34" fmla="*/ 749 w 1708"/>
                  <a:gd name="T35" fmla="*/ 61 h 302"/>
                  <a:gd name="T36" fmla="*/ 772 w 1708"/>
                  <a:gd name="T37" fmla="*/ 56 h 302"/>
                  <a:gd name="T38" fmla="*/ 793 w 1708"/>
                  <a:gd name="T39" fmla="*/ 49 h 302"/>
                  <a:gd name="T40" fmla="*/ 812 w 1708"/>
                  <a:gd name="T41" fmla="*/ 44 h 302"/>
                  <a:gd name="T42" fmla="*/ 829 w 1708"/>
                  <a:gd name="T43" fmla="*/ 40 h 302"/>
                  <a:gd name="T44" fmla="*/ 844 w 1708"/>
                  <a:gd name="T45" fmla="*/ 37 h 302"/>
                  <a:gd name="T46" fmla="*/ 855 w 1708"/>
                  <a:gd name="T47" fmla="*/ 34 h 302"/>
                  <a:gd name="T48" fmla="*/ 842 w 1708"/>
                  <a:gd name="T49" fmla="*/ 29 h 302"/>
                  <a:gd name="T50" fmla="*/ 823 w 1708"/>
                  <a:gd name="T51" fmla="*/ 23 h 302"/>
                  <a:gd name="T52" fmla="*/ 803 w 1708"/>
                  <a:gd name="T53" fmla="*/ 18 h 302"/>
                  <a:gd name="T54" fmla="*/ 791 w 1708"/>
                  <a:gd name="T55" fmla="*/ 17 h 302"/>
                  <a:gd name="T56" fmla="*/ 778 w 1708"/>
                  <a:gd name="T57" fmla="*/ 19 h 302"/>
                  <a:gd name="T58" fmla="*/ 765 w 1708"/>
                  <a:gd name="T59" fmla="*/ 22 h 302"/>
                  <a:gd name="T60" fmla="*/ 746 w 1708"/>
                  <a:gd name="T61" fmla="*/ 26 h 302"/>
                  <a:gd name="T62" fmla="*/ 728 w 1708"/>
                  <a:gd name="T63" fmla="*/ 31 h 302"/>
                  <a:gd name="T64" fmla="*/ 708 w 1708"/>
                  <a:gd name="T65" fmla="*/ 36 h 302"/>
                  <a:gd name="T66" fmla="*/ 687 w 1708"/>
                  <a:gd name="T67" fmla="*/ 40 h 302"/>
                  <a:gd name="T68" fmla="*/ 668 w 1708"/>
                  <a:gd name="T69" fmla="*/ 44 h 302"/>
                  <a:gd name="T70" fmla="*/ 650 w 1708"/>
                  <a:gd name="T71" fmla="*/ 48 h 302"/>
                  <a:gd name="T72" fmla="*/ 635 w 1708"/>
                  <a:gd name="T73" fmla="*/ 52 h 302"/>
                  <a:gd name="T74" fmla="*/ 619 w 1708"/>
                  <a:gd name="T75" fmla="*/ 56 h 302"/>
                  <a:gd name="T76" fmla="*/ 317 w 1708"/>
                  <a:gd name="T77" fmla="*/ 110 h 302"/>
                  <a:gd name="T78" fmla="*/ 301 w 1708"/>
                  <a:gd name="T79" fmla="*/ 104 h 302"/>
                  <a:gd name="T80" fmla="*/ 284 w 1708"/>
                  <a:gd name="T81" fmla="*/ 98 h 302"/>
                  <a:gd name="T82" fmla="*/ 261 w 1708"/>
                  <a:gd name="T83" fmla="*/ 88 h 302"/>
                  <a:gd name="T84" fmla="*/ 236 w 1708"/>
                  <a:gd name="T85" fmla="*/ 78 h 302"/>
                  <a:gd name="T86" fmla="*/ 207 w 1708"/>
                  <a:gd name="T87" fmla="*/ 67 h 302"/>
                  <a:gd name="T88" fmla="*/ 177 w 1708"/>
                  <a:gd name="T89" fmla="*/ 54 h 302"/>
                  <a:gd name="T90" fmla="*/ 147 w 1708"/>
                  <a:gd name="T91" fmla="*/ 42 h 302"/>
                  <a:gd name="T92" fmla="*/ 119 w 1708"/>
                  <a:gd name="T93" fmla="*/ 30 h 302"/>
                  <a:gd name="T94" fmla="*/ 91 w 1708"/>
                  <a:gd name="T95" fmla="*/ 20 h 302"/>
                  <a:gd name="T96" fmla="*/ 69 w 1708"/>
                  <a:gd name="T97" fmla="*/ 10 h 302"/>
                  <a:gd name="T98" fmla="*/ 50 w 1708"/>
                  <a:gd name="T99" fmla="*/ 3 h 302"/>
                  <a:gd name="T100" fmla="*/ 0 w 1708"/>
                  <a:gd name="T101" fmla="*/ 22 h 302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1708"/>
                  <a:gd name="T154" fmla="*/ 0 h 302"/>
                  <a:gd name="T155" fmla="*/ 1708 w 1708"/>
                  <a:gd name="T156" fmla="*/ 302 h 302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1708" h="302">
                    <a:moveTo>
                      <a:pt x="0" y="45"/>
                    </a:moveTo>
                    <a:lnTo>
                      <a:pt x="636" y="302"/>
                    </a:lnTo>
                    <a:lnTo>
                      <a:pt x="640" y="300"/>
                    </a:lnTo>
                    <a:lnTo>
                      <a:pt x="648" y="298"/>
                    </a:lnTo>
                    <a:lnTo>
                      <a:pt x="657" y="298"/>
                    </a:lnTo>
                    <a:lnTo>
                      <a:pt x="661" y="296"/>
                    </a:lnTo>
                    <a:lnTo>
                      <a:pt x="667" y="294"/>
                    </a:lnTo>
                    <a:lnTo>
                      <a:pt x="673" y="292"/>
                    </a:lnTo>
                    <a:lnTo>
                      <a:pt x="680" y="292"/>
                    </a:lnTo>
                    <a:lnTo>
                      <a:pt x="688" y="291"/>
                    </a:lnTo>
                    <a:lnTo>
                      <a:pt x="695" y="289"/>
                    </a:lnTo>
                    <a:lnTo>
                      <a:pt x="705" y="287"/>
                    </a:lnTo>
                    <a:lnTo>
                      <a:pt x="714" y="287"/>
                    </a:lnTo>
                    <a:lnTo>
                      <a:pt x="722" y="285"/>
                    </a:lnTo>
                    <a:lnTo>
                      <a:pt x="732" y="283"/>
                    </a:lnTo>
                    <a:lnTo>
                      <a:pt x="741" y="281"/>
                    </a:lnTo>
                    <a:lnTo>
                      <a:pt x="752" y="279"/>
                    </a:lnTo>
                    <a:lnTo>
                      <a:pt x="762" y="275"/>
                    </a:lnTo>
                    <a:lnTo>
                      <a:pt x="773" y="273"/>
                    </a:lnTo>
                    <a:lnTo>
                      <a:pt x="785" y="272"/>
                    </a:lnTo>
                    <a:lnTo>
                      <a:pt x="798" y="270"/>
                    </a:lnTo>
                    <a:lnTo>
                      <a:pt x="808" y="268"/>
                    </a:lnTo>
                    <a:lnTo>
                      <a:pt x="819" y="266"/>
                    </a:lnTo>
                    <a:lnTo>
                      <a:pt x="832" y="262"/>
                    </a:lnTo>
                    <a:lnTo>
                      <a:pt x="846" y="260"/>
                    </a:lnTo>
                    <a:lnTo>
                      <a:pt x="857" y="258"/>
                    </a:lnTo>
                    <a:lnTo>
                      <a:pt x="870" y="256"/>
                    </a:lnTo>
                    <a:lnTo>
                      <a:pt x="884" y="253"/>
                    </a:lnTo>
                    <a:lnTo>
                      <a:pt x="897" y="251"/>
                    </a:lnTo>
                    <a:lnTo>
                      <a:pt x="910" y="249"/>
                    </a:lnTo>
                    <a:lnTo>
                      <a:pt x="922" y="245"/>
                    </a:lnTo>
                    <a:lnTo>
                      <a:pt x="935" y="243"/>
                    </a:lnTo>
                    <a:lnTo>
                      <a:pt x="950" y="239"/>
                    </a:lnTo>
                    <a:lnTo>
                      <a:pt x="963" y="237"/>
                    </a:lnTo>
                    <a:lnTo>
                      <a:pt x="977" y="234"/>
                    </a:lnTo>
                    <a:lnTo>
                      <a:pt x="988" y="232"/>
                    </a:lnTo>
                    <a:lnTo>
                      <a:pt x="1003" y="230"/>
                    </a:lnTo>
                    <a:lnTo>
                      <a:pt x="1015" y="226"/>
                    </a:lnTo>
                    <a:lnTo>
                      <a:pt x="1028" y="224"/>
                    </a:lnTo>
                    <a:lnTo>
                      <a:pt x="1041" y="220"/>
                    </a:lnTo>
                    <a:lnTo>
                      <a:pt x="1055" y="218"/>
                    </a:lnTo>
                    <a:lnTo>
                      <a:pt x="1066" y="216"/>
                    </a:lnTo>
                    <a:lnTo>
                      <a:pt x="1079" y="215"/>
                    </a:lnTo>
                    <a:lnTo>
                      <a:pt x="1093" y="213"/>
                    </a:lnTo>
                    <a:lnTo>
                      <a:pt x="1106" y="211"/>
                    </a:lnTo>
                    <a:lnTo>
                      <a:pt x="1117" y="207"/>
                    </a:lnTo>
                    <a:lnTo>
                      <a:pt x="1129" y="205"/>
                    </a:lnTo>
                    <a:lnTo>
                      <a:pt x="1140" y="201"/>
                    </a:lnTo>
                    <a:lnTo>
                      <a:pt x="1152" y="199"/>
                    </a:lnTo>
                    <a:lnTo>
                      <a:pt x="1163" y="197"/>
                    </a:lnTo>
                    <a:lnTo>
                      <a:pt x="1172" y="196"/>
                    </a:lnTo>
                    <a:lnTo>
                      <a:pt x="1184" y="194"/>
                    </a:lnTo>
                    <a:lnTo>
                      <a:pt x="1195" y="192"/>
                    </a:lnTo>
                    <a:lnTo>
                      <a:pt x="1205" y="190"/>
                    </a:lnTo>
                    <a:lnTo>
                      <a:pt x="1214" y="188"/>
                    </a:lnTo>
                    <a:lnTo>
                      <a:pt x="1222" y="186"/>
                    </a:lnTo>
                    <a:lnTo>
                      <a:pt x="1229" y="184"/>
                    </a:lnTo>
                    <a:lnTo>
                      <a:pt x="1237" y="182"/>
                    </a:lnTo>
                    <a:lnTo>
                      <a:pt x="1247" y="182"/>
                    </a:lnTo>
                    <a:lnTo>
                      <a:pt x="1254" y="180"/>
                    </a:lnTo>
                    <a:lnTo>
                      <a:pt x="1262" y="180"/>
                    </a:lnTo>
                    <a:lnTo>
                      <a:pt x="1267" y="178"/>
                    </a:lnTo>
                    <a:lnTo>
                      <a:pt x="1273" y="177"/>
                    </a:lnTo>
                    <a:lnTo>
                      <a:pt x="1281" y="175"/>
                    </a:lnTo>
                    <a:lnTo>
                      <a:pt x="1288" y="173"/>
                    </a:lnTo>
                    <a:lnTo>
                      <a:pt x="1294" y="171"/>
                    </a:lnTo>
                    <a:lnTo>
                      <a:pt x="1302" y="169"/>
                    </a:lnTo>
                    <a:lnTo>
                      <a:pt x="1311" y="167"/>
                    </a:lnTo>
                    <a:lnTo>
                      <a:pt x="1319" y="167"/>
                    </a:lnTo>
                    <a:lnTo>
                      <a:pt x="1326" y="163"/>
                    </a:lnTo>
                    <a:lnTo>
                      <a:pt x="1336" y="161"/>
                    </a:lnTo>
                    <a:lnTo>
                      <a:pt x="1343" y="159"/>
                    </a:lnTo>
                    <a:lnTo>
                      <a:pt x="1351" y="157"/>
                    </a:lnTo>
                    <a:lnTo>
                      <a:pt x="1361" y="156"/>
                    </a:lnTo>
                    <a:lnTo>
                      <a:pt x="1370" y="156"/>
                    </a:lnTo>
                    <a:lnTo>
                      <a:pt x="1380" y="154"/>
                    </a:lnTo>
                    <a:lnTo>
                      <a:pt x="1389" y="150"/>
                    </a:lnTo>
                    <a:lnTo>
                      <a:pt x="1397" y="148"/>
                    </a:lnTo>
                    <a:lnTo>
                      <a:pt x="1406" y="146"/>
                    </a:lnTo>
                    <a:lnTo>
                      <a:pt x="1414" y="144"/>
                    </a:lnTo>
                    <a:lnTo>
                      <a:pt x="1423" y="142"/>
                    </a:lnTo>
                    <a:lnTo>
                      <a:pt x="1433" y="138"/>
                    </a:lnTo>
                    <a:lnTo>
                      <a:pt x="1442" y="137"/>
                    </a:lnTo>
                    <a:lnTo>
                      <a:pt x="1452" y="135"/>
                    </a:lnTo>
                    <a:lnTo>
                      <a:pt x="1461" y="133"/>
                    </a:lnTo>
                    <a:lnTo>
                      <a:pt x="1471" y="129"/>
                    </a:lnTo>
                    <a:lnTo>
                      <a:pt x="1478" y="127"/>
                    </a:lnTo>
                    <a:lnTo>
                      <a:pt x="1488" y="125"/>
                    </a:lnTo>
                    <a:lnTo>
                      <a:pt x="1497" y="123"/>
                    </a:lnTo>
                    <a:lnTo>
                      <a:pt x="1507" y="119"/>
                    </a:lnTo>
                    <a:lnTo>
                      <a:pt x="1516" y="118"/>
                    </a:lnTo>
                    <a:lnTo>
                      <a:pt x="1526" y="116"/>
                    </a:lnTo>
                    <a:lnTo>
                      <a:pt x="1535" y="114"/>
                    </a:lnTo>
                    <a:lnTo>
                      <a:pt x="1543" y="112"/>
                    </a:lnTo>
                    <a:lnTo>
                      <a:pt x="1553" y="108"/>
                    </a:lnTo>
                    <a:lnTo>
                      <a:pt x="1560" y="106"/>
                    </a:lnTo>
                    <a:lnTo>
                      <a:pt x="1570" y="104"/>
                    </a:lnTo>
                    <a:lnTo>
                      <a:pt x="1577" y="100"/>
                    </a:lnTo>
                    <a:lnTo>
                      <a:pt x="1585" y="99"/>
                    </a:lnTo>
                    <a:lnTo>
                      <a:pt x="1592" y="97"/>
                    </a:lnTo>
                    <a:lnTo>
                      <a:pt x="1600" y="95"/>
                    </a:lnTo>
                    <a:lnTo>
                      <a:pt x="1608" y="93"/>
                    </a:lnTo>
                    <a:lnTo>
                      <a:pt x="1615" y="91"/>
                    </a:lnTo>
                    <a:lnTo>
                      <a:pt x="1623" y="89"/>
                    </a:lnTo>
                    <a:lnTo>
                      <a:pt x="1630" y="87"/>
                    </a:lnTo>
                    <a:lnTo>
                      <a:pt x="1636" y="85"/>
                    </a:lnTo>
                    <a:lnTo>
                      <a:pt x="1644" y="85"/>
                    </a:lnTo>
                    <a:lnTo>
                      <a:pt x="1649" y="83"/>
                    </a:lnTo>
                    <a:lnTo>
                      <a:pt x="1657" y="81"/>
                    </a:lnTo>
                    <a:lnTo>
                      <a:pt x="1661" y="80"/>
                    </a:lnTo>
                    <a:lnTo>
                      <a:pt x="1667" y="78"/>
                    </a:lnTo>
                    <a:lnTo>
                      <a:pt x="1670" y="76"/>
                    </a:lnTo>
                    <a:lnTo>
                      <a:pt x="1676" y="76"/>
                    </a:lnTo>
                    <a:lnTo>
                      <a:pt x="1686" y="74"/>
                    </a:lnTo>
                    <a:lnTo>
                      <a:pt x="1693" y="72"/>
                    </a:lnTo>
                    <a:lnTo>
                      <a:pt x="1699" y="70"/>
                    </a:lnTo>
                    <a:lnTo>
                      <a:pt x="1703" y="68"/>
                    </a:lnTo>
                    <a:lnTo>
                      <a:pt x="1706" y="68"/>
                    </a:lnTo>
                    <a:lnTo>
                      <a:pt x="1708" y="68"/>
                    </a:lnTo>
                    <a:lnTo>
                      <a:pt x="1706" y="68"/>
                    </a:lnTo>
                    <a:lnTo>
                      <a:pt x="1703" y="66"/>
                    </a:lnTo>
                    <a:lnTo>
                      <a:pt x="1697" y="64"/>
                    </a:lnTo>
                    <a:lnTo>
                      <a:pt x="1691" y="62"/>
                    </a:lnTo>
                    <a:lnTo>
                      <a:pt x="1682" y="59"/>
                    </a:lnTo>
                    <a:lnTo>
                      <a:pt x="1674" y="57"/>
                    </a:lnTo>
                    <a:lnTo>
                      <a:pt x="1665" y="53"/>
                    </a:lnTo>
                    <a:lnTo>
                      <a:pt x="1655" y="51"/>
                    </a:lnTo>
                    <a:lnTo>
                      <a:pt x="1649" y="47"/>
                    </a:lnTo>
                    <a:lnTo>
                      <a:pt x="1644" y="47"/>
                    </a:lnTo>
                    <a:lnTo>
                      <a:pt x="1638" y="45"/>
                    </a:lnTo>
                    <a:lnTo>
                      <a:pt x="1632" y="43"/>
                    </a:lnTo>
                    <a:lnTo>
                      <a:pt x="1623" y="42"/>
                    </a:lnTo>
                    <a:lnTo>
                      <a:pt x="1613" y="38"/>
                    </a:lnTo>
                    <a:lnTo>
                      <a:pt x="1604" y="36"/>
                    </a:lnTo>
                    <a:lnTo>
                      <a:pt x="1598" y="34"/>
                    </a:lnTo>
                    <a:lnTo>
                      <a:pt x="1592" y="34"/>
                    </a:lnTo>
                    <a:lnTo>
                      <a:pt x="1589" y="34"/>
                    </a:lnTo>
                    <a:lnTo>
                      <a:pt x="1587" y="34"/>
                    </a:lnTo>
                    <a:lnTo>
                      <a:pt x="1581" y="34"/>
                    </a:lnTo>
                    <a:lnTo>
                      <a:pt x="1575" y="34"/>
                    </a:lnTo>
                    <a:lnTo>
                      <a:pt x="1570" y="36"/>
                    </a:lnTo>
                    <a:lnTo>
                      <a:pt x="1564" y="36"/>
                    </a:lnTo>
                    <a:lnTo>
                      <a:pt x="1560" y="38"/>
                    </a:lnTo>
                    <a:lnTo>
                      <a:pt x="1554" y="38"/>
                    </a:lnTo>
                    <a:lnTo>
                      <a:pt x="1549" y="40"/>
                    </a:lnTo>
                    <a:lnTo>
                      <a:pt x="1543" y="42"/>
                    </a:lnTo>
                    <a:lnTo>
                      <a:pt x="1537" y="43"/>
                    </a:lnTo>
                    <a:lnTo>
                      <a:pt x="1532" y="43"/>
                    </a:lnTo>
                    <a:lnTo>
                      <a:pt x="1528" y="45"/>
                    </a:lnTo>
                    <a:lnTo>
                      <a:pt x="1520" y="47"/>
                    </a:lnTo>
                    <a:lnTo>
                      <a:pt x="1513" y="49"/>
                    </a:lnTo>
                    <a:lnTo>
                      <a:pt x="1505" y="49"/>
                    </a:lnTo>
                    <a:lnTo>
                      <a:pt x="1499" y="51"/>
                    </a:lnTo>
                    <a:lnTo>
                      <a:pt x="1490" y="53"/>
                    </a:lnTo>
                    <a:lnTo>
                      <a:pt x="1484" y="55"/>
                    </a:lnTo>
                    <a:lnTo>
                      <a:pt x="1475" y="55"/>
                    </a:lnTo>
                    <a:lnTo>
                      <a:pt x="1469" y="59"/>
                    </a:lnTo>
                    <a:lnTo>
                      <a:pt x="1461" y="59"/>
                    </a:lnTo>
                    <a:lnTo>
                      <a:pt x="1454" y="62"/>
                    </a:lnTo>
                    <a:lnTo>
                      <a:pt x="1446" y="62"/>
                    </a:lnTo>
                    <a:lnTo>
                      <a:pt x="1438" y="66"/>
                    </a:lnTo>
                    <a:lnTo>
                      <a:pt x="1429" y="68"/>
                    </a:lnTo>
                    <a:lnTo>
                      <a:pt x="1421" y="70"/>
                    </a:lnTo>
                    <a:lnTo>
                      <a:pt x="1414" y="72"/>
                    </a:lnTo>
                    <a:lnTo>
                      <a:pt x="1406" y="74"/>
                    </a:lnTo>
                    <a:lnTo>
                      <a:pt x="1399" y="76"/>
                    </a:lnTo>
                    <a:lnTo>
                      <a:pt x="1389" y="78"/>
                    </a:lnTo>
                    <a:lnTo>
                      <a:pt x="1381" y="80"/>
                    </a:lnTo>
                    <a:lnTo>
                      <a:pt x="1372" y="81"/>
                    </a:lnTo>
                    <a:lnTo>
                      <a:pt x="1364" y="81"/>
                    </a:lnTo>
                    <a:lnTo>
                      <a:pt x="1357" y="85"/>
                    </a:lnTo>
                    <a:lnTo>
                      <a:pt x="1349" y="85"/>
                    </a:lnTo>
                    <a:lnTo>
                      <a:pt x="1342" y="87"/>
                    </a:lnTo>
                    <a:lnTo>
                      <a:pt x="1334" y="89"/>
                    </a:lnTo>
                    <a:lnTo>
                      <a:pt x="1326" y="91"/>
                    </a:lnTo>
                    <a:lnTo>
                      <a:pt x="1319" y="93"/>
                    </a:lnTo>
                    <a:lnTo>
                      <a:pt x="1313" y="95"/>
                    </a:lnTo>
                    <a:lnTo>
                      <a:pt x="1305" y="95"/>
                    </a:lnTo>
                    <a:lnTo>
                      <a:pt x="1298" y="97"/>
                    </a:lnTo>
                    <a:lnTo>
                      <a:pt x="1292" y="99"/>
                    </a:lnTo>
                    <a:lnTo>
                      <a:pt x="1286" y="100"/>
                    </a:lnTo>
                    <a:lnTo>
                      <a:pt x="1281" y="102"/>
                    </a:lnTo>
                    <a:lnTo>
                      <a:pt x="1275" y="102"/>
                    </a:lnTo>
                    <a:lnTo>
                      <a:pt x="1269" y="104"/>
                    </a:lnTo>
                    <a:lnTo>
                      <a:pt x="1266" y="106"/>
                    </a:lnTo>
                    <a:lnTo>
                      <a:pt x="1256" y="108"/>
                    </a:lnTo>
                    <a:lnTo>
                      <a:pt x="1248" y="110"/>
                    </a:lnTo>
                    <a:lnTo>
                      <a:pt x="1243" y="112"/>
                    </a:lnTo>
                    <a:lnTo>
                      <a:pt x="1237" y="112"/>
                    </a:lnTo>
                    <a:lnTo>
                      <a:pt x="1235" y="114"/>
                    </a:lnTo>
                    <a:lnTo>
                      <a:pt x="682" y="224"/>
                    </a:lnTo>
                    <a:lnTo>
                      <a:pt x="635" y="222"/>
                    </a:lnTo>
                    <a:lnTo>
                      <a:pt x="633" y="220"/>
                    </a:lnTo>
                    <a:lnTo>
                      <a:pt x="629" y="218"/>
                    </a:lnTo>
                    <a:lnTo>
                      <a:pt x="621" y="216"/>
                    </a:lnTo>
                    <a:lnTo>
                      <a:pt x="614" y="215"/>
                    </a:lnTo>
                    <a:lnTo>
                      <a:pt x="608" y="211"/>
                    </a:lnTo>
                    <a:lnTo>
                      <a:pt x="602" y="209"/>
                    </a:lnTo>
                    <a:lnTo>
                      <a:pt x="597" y="205"/>
                    </a:lnTo>
                    <a:lnTo>
                      <a:pt x="591" y="203"/>
                    </a:lnTo>
                    <a:lnTo>
                      <a:pt x="583" y="201"/>
                    </a:lnTo>
                    <a:lnTo>
                      <a:pt x="576" y="197"/>
                    </a:lnTo>
                    <a:lnTo>
                      <a:pt x="568" y="196"/>
                    </a:lnTo>
                    <a:lnTo>
                      <a:pt x="560" y="192"/>
                    </a:lnTo>
                    <a:lnTo>
                      <a:pt x="551" y="188"/>
                    </a:lnTo>
                    <a:lnTo>
                      <a:pt x="541" y="184"/>
                    </a:lnTo>
                    <a:lnTo>
                      <a:pt x="532" y="180"/>
                    </a:lnTo>
                    <a:lnTo>
                      <a:pt x="522" y="177"/>
                    </a:lnTo>
                    <a:lnTo>
                      <a:pt x="513" y="171"/>
                    </a:lnTo>
                    <a:lnTo>
                      <a:pt x="502" y="167"/>
                    </a:lnTo>
                    <a:lnTo>
                      <a:pt x="492" y="163"/>
                    </a:lnTo>
                    <a:lnTo>
                      <a:pt x="483" y="159"/>
                    </a:lnTo>
                    <a:lnTo>
                      <a:pt x="471" y="156"/>
                    </a:lnTo>
                    <a:lnTo>
                      <a:pt x="460" y="150"/>
                    </a:lnTo>
                    <a:lnTo>
                      <a:pt x="448" y="146"/>
                    </a:lnTo>
                    <a:lnTo>
                      <a:pt x="437" y="142"/>
                    </a:lnTo>
                    <a:lnTo>
                      <a:pt x="426" y="137"/>
                    </a:lnTo>
                    <a:lnTo>
                      <a:pt x="414" y="133"/>
                    </a:lnTo>
                    <a:lnTo>
                      <a:pt x="403" y="127"/>
                    </a:lnTo>
                    <a:lnTo>
                      <a:pt x="391" y="123"/>
                    </a:lnTo>
                    <a:lnTo>
                      <a:pt x="378" y="118"/>
                    </a:lnTo>
                    <a:lnTo>
                      <a:pt x="367" y="114"/>
                    </a:lnTo>
                    <a:lnTo>
                      <a:pt x="353" y="108"/>
                    </a:lnTo>
                    <a:lnTo>
                      <a:pt x="342" y="104"/>
                    </a:lnTo>
                    <a:lnTo>
                      <a:pt x="331" y="99"/>
                    </a:lnTo>
                    <a:lnTo>
                      <a:pt x="317" y="93"/>
                    </a:lnTo>
                    <a:lnTo>
                      <a:pt x="306" y="89"/>
                    </a:lnTo>
                    <a:lnTo>
                      <a:pt x="294" y="85"/>
                    </a:lnTo>
                    <a:lnTo>
                      <a:pt x="283" y="80"/>
                    </a:lnTo>
                    <a:lnTo>
                      <a:pt x="270" y="76"/>
                    </a:lnTo>
                    <a:lnTo>
                      <a:pt x="258" y="70"/>
                    </a:lnTo>
                    <a:lnTo>
                      <a:pt x="247" y="66"/>
                    </a:lnTo>
                    <a:lnTo>
                      <a:pt x="237" y="61"/>
                    </a:lnTo>
                    <a:lnTo>
                      <a:pt x="226" y="57"/>
                    </a:lnTo>
                    <a:lnTo>
                      <a:pt x="215" y="53"/>
                    </a:lnTo>
                    <a:lnTo>
                      <a:pt x="205" y="49"/>
                    </a:lnTo>
                    <a:lnTo>
                      <a:pt x="194" y="43"/>
                    </a:lnTo>
                    <a:lnTo>
                      <a:pt x="182" y="40"/>
                    </a:lnTo>
                    <a:lnTo>
                      <a:pt x="173" y="36"/>
                    </a:lnTo>
                    <a:lnTo>
                      <a:pt x="163" y="32"/>
                    </a:lnTo>
                    <a:lnTo>
                      <a:pt x="154" y="28"/>
                    </a:lnTo>
                    <a:lnTo>
                      <a:pt x="144" y="24"/>
                    </a:lnTo>
                    <a:lnTo>
                      <a:pt x="137" y="21"/>
                    </a:lnTo>
                    <a:lnTo>
                      <a:pt x="129" y="17"/>
                    </a:lnTo>
                    <a:lnTo>
                      <a:pt x="120" y="15"/>
                    </a:lnTo>
                    <a:lnTo>
                      <a:pt x="112" y="11"/>
                    </a:lnTo>
                    <a:lnTo>
                      <a:pt x="106" y="9"/>
                    </a:lnTo>
                    <a:lnTo>
                      <a:pt x="99" y="7"/>
                    </a:lnTo>
                    <a:lnTo>
                      <a:pt x="93" y="3"/>
                    </a:lnTo>
                    <a:lnTo>
                      <a:pt x="87" y="2"/>
                    </a:lnTo>
                    <a:lnTo>
                      <a:pt x="82" y="0"/>
                    </a:lnTo>
                    <a:lnTo>
                      <a:pt x="78" y="0"/>
                    </a:lnTo>
                    <a:lnTo>
                      <a:pt x="0" y="4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00" name="Freeform 30"/>
              <p:cNvSpPr>
                <a:spLocks/>
              </p:cNvSpPr>
              <p:nvPr/>
            </p:nvSpPr>
            <p:spPr bwMode="auto">
              <a:xfrm>
                <a:off x="1803" y="1789"/>
                <a:ext cx="667" cy="993"/>
              </a:xfrm>
              <a:custGeom>
                <a:avLst/>
                <a:gdLst>
                  <a:gd name="T0" fmla="*/ 10 w 1334"/>
                  <a:gd name="T1" fmla="*/ 128 h 1987"/>
                  <a:gd name="T2" fmla="*/ 35 w 1334"/>
                  <a:gd name="T3" fmla="*/ 136 h 1987"/>
                  <a:gd name="T4" fmla="*/ 69 w 1334"/>
                  <a:gd name="T5" fmla="*/ 155 h 1987"/>
                  <a:gd name="T6" fmla="*/ 107 w 1334"/>
                  <a:gd name="T7" fmla="*/ 151 h 1987"/>
                  <a:gd name="T8" fmla="*/ 156 w 1334"/>
                  <a:gd name="T9" fmla="*/ 173 h 1987"/>
                  <a:gd name="T10" fmla="*/ 165 w 1334"/>
                  <a:gd name="T11" fmla="*/ 225 h 1987"/>
                  <a:gd name="T12" fmla="*/ 141 w 1334"/>
                  <a:gd name="T13" fmla="*/ 268 h 1987"/>
                  <a:gd name="T14" fmla="*/ 79 w 1334"/>
                  <a:gd name="T15" fmla="*/ 300 h 1987"/>
                  <a:gd name="T16" fmla="*/ 69 w 1334"/>
                  <a:gd name="T17" fmla="*/ 362 h 1987"/>
                  <a:gd name="T18" fmla="*/ 54 w 1334"/>
                  <a:gd name="T19" fmla="*/ 422 h 1987"/>
                  <a:gd name="T20" fmla="*/ 21 w 1334"/>
                  <a:gd name="T21" fmla="*/ 494 h 1987"/>
                  <a:gd name="T22" fmla="*/ 11 w 1334"/>
                  <a:gd name="T23" fmla="*/ 570 h 1987"/>
                  <a:gd name="T24" fmla="*/ 23 w 1334"/>
                  <a:gd name="T25" fmla="*/ 598 h 1987"/>
                  <a:gd name="T26" fmla="*/ 82 w 1334"/>
                  <a:gd name="T27" fmla="*/ 630 h 1987"/>
                  <a:gd name="T28" fmla="*/ 107 w 1334"/>
                  <a:gd name="T29" fmla="*/ 711 h 1987"/>
                  <a:gd name="T30" fmla="*/ 103 w 1334"/>
                  <a:gd name="T31" fmla="*/ 792 h 1987"/>
                  <a:gd name="T32" fmla="*/ 137 w 1334"/>
                  <a:gd name="T33" fmla="*/ 855 h 1987"/>
                  <a:gd name="T34" fmla="*/ 161 w 1334"/>
                  <a:gd name="T35" fmla="*/ 898 h 1987"/>
                  <a:gd name="T36" fmla="*/ 196 w 1334"/>
                  <a:gd name="T37" fmla="*/ 926 h 1987"/>
                  <a:gd name="T38" fmla="*/ 231 w 1334"/>
                  <a:gd name="T39" fmla="*/ 952 h 1987"/>
                  <a:gd name="T40" fmla="*/ 238 w 1334"/>
                  <a:gd name="T41" fmla="*/ 991 h 1987"/>
                  <a:gd name="T42" fmla="*/ 275 w 1334"/>
                  <a:gd name="T43" fmla="*/ 970 h 1987"/>
                  <a:gd name="T44" fmla="*/ 300 w 1334"/>
                  <a:gd name="T45" fmla="*/ 926 h 1987"/>
                  <a:gd name="T46" fmla="*/ 344 w 1334"/>
                  <a:gd name="T47" fmla="*/ 913 h 1987"/>
                  <a:gd name="T48" fmla="*/ 375 w 1334"/>
                  <a:gd name="T49" fmla="*/ 883 h 1987"/>
                  <a:gd name="T50" fmla="*/ 433 w 1334"/>
                  <a:gd name="T51" fmla="*/ 861 h 1987"/>
                  <a:gd name="T52" fmla="*/ 477 w 1334"/>
                  <a:gd name="T53" fmla="*/ 798 h 1987"/>
                  <a:gd name="T54" fmla="*/ 511 w 1334"/>
                  <a:gd name="T55" fmla="*/ 750 h 1987"/>
                  <a:gd name="T56" fmla="*/ 568 w 1334"/>
                  <a:gd name="T57" fmla="*/ 737 h 1987"/>
                  <a:gd name="T58" fmla="*/ 648 w 1334"/>
                  <a:gd name="T59" fmla="*/ 727 h 1987"/>
                  <a:gd name="T60" fmla="*/ 645 w 1334"/>
                  <a:gd name="T61" fmla="*/ 713 h 1987"/>
                  <a:gd name="T62" fmla="*/ 589 w 1334"/>
                  <a:gd name="T63" fmla="*/ 669 h 1987"/>
                  <a:gd name="T64" fmla="*/ 517 w 1334"/>
                  <a:gd name="T65" fmla="*/ 595 h 1987"/>
                  <a:gd name="T66" fmla="*/ 456 w 1334"/>
                  <a:gd name="T67" fmla="*/ 551 h 1987"/>
                  <a:gd name="T68" fmla="*/ 378 w 1334"/>
                  <a:gd name="T69" fmla="*/ 571 h 1987"/>
                  <a:gd name="T70" fmla="*/ 310 w 1334"/>
                  <a:gd name="T71" fmla="*/ 538 h 1987"/>
                  <a:gd name="T72" fmla="*/ 280 w 1334"/>
                  <a:gd name="T73" fmla="*/ 457 h 1987"/>
                  <a:gd name="T74" fmla="*/ 293 w 1334"/>
                  <a:gd name="T75" fmla="*/ 345 h 1987"/>
                  <a:gd name="T76" fmla="*/ 257 w 1334"/>
                  <a:gd name="T77" fmla="*/ 290 h 1987"/>
                  <a:gd name="T78" fmla="*/ 259 w 1334"/>
                  <a:gd name="T79" fmla="*/ 186 h 1987"/>
                  <a:gd name="T80" fmla="*/ 265 w 1334"/>
                  <a:gd name="T81" fmla="*/ 138 h 1987"/>
                  <a:gd name="T82" fmla="*/ 225 w 1334"/>
                  <a:gd name="T83" fmla="*/ 91 h 1987"/>
                  <a:gd name="T84" fmla="*/ 235 w 1334"/>
                  <a:gd name="T85" fmla="*/ 30 h 1987"/>
                  <a:gd name="T86" fmla="*/ 176 w 1334"/>
                  <a:gd name="T87" fmla="*/ 6 h 1987"/>
                  <a:gd name="T88" fmla="*/ 4 w 1334"/>
                  <a:gd name="T89" fmla="*/ 103 h 1987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334"/>
                  <a:gd name="T136" fmla="*/ 0 h 1987"/>
                  <a:gd name="T137" fmla="*/ 1334 w 1334"/>
                  <a:gd name="T138" fmla="*/ 1987 h 1987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334" h="1987">
                    <a:moveTo>
                      <a:pt x="8" y="207"/>
                    </a:moveTo>
                    <a:lnTo>
                      <a:pt x="21" y="257"/>
                    </a:lnTo>
                    <a:lnTo>
                      <a:pt x="40" y="272"/>
                    </a:lnTo>
                    <a:lnTo>
                      <a:pt x="69" y="272"/>
                    </a:lnTo>
                    <a:lnTo>
                      <a:pt x="108" y="285"/>
                    </a:lnTo>
                    <a:lnTo>
                      <a:pt x="137" y="310"/>
                    </a:lnTo>
                    <a:lnTo>
                      <a:pt x="171" y="315"/>
                    </a:lnTo>
                    <a:lnTo>
                      <a:pt x="215" y="302"/>
                    </a:lnTo>
                    <a:lnTo>
                      <a:pt x="281" y="319"/>
                    </a:lnTo>
                    <a:lnTo>
                      <a:pt x="312" y="346"/>
                    </a:lnTo>
                    <a:lnTo>
                      <a:pt x="325" y="382"/>
                    </a:lnTo>
                    <a:lnTo>
                      <a:pt x="329" y="450"/>
                    </a:lnTo>
                    <a:lnTo>
                      <a:pt x="319" y="488"/>
                    </a:lnTo>
                    <a:lnTo>
                      <a:pt x="281" y="536"/>
                    </a:lnTo>
                    <a:lnTo>
                      <a:pt x="215" y="561"/>
                    </a:lnTo>
                    <a:lnTo>
                      <a:pt x="158" y="601"/>
                    </a:lnTo>
                    <a:lnTo>
                      <a:pt x="135" y="629"/>
                    </a:lnTo>
                    <a:lnTo>
                      <a:pt x="137" y="724"/>
                    </a:lnTo>
                    <a:lnTo>
                      <a:pt x="137" y="793"/>
                    </a:lnTo>
                    <a:lnTo>
                      <a:pt x="108" y="844"/>
                    </a:lnTo>
                    <a:lnTo>
                      <a:pt x="67" y="912"/>
                    </a:lnTo>
                    <a:lnTo>
                      <a:pt x="42" y="988"/>
                    </a:lnTo>
                    <a:lnTo>
                      <a:pt x="23" y="1070"/>
                    </a:lnTo>
                    <a:lnTo>
                      <a:pt x="23" y="1141"/>
                    </a:lnTo>
                    <a:lnTo>
                      <a:pt x="0" y="1179"/>
                    </a:lnTo>
                    <a:lnTo>
                      <a:pt x="46" y="1196"/>
                    </a:lnTo>
                    <a:lnTo>
                      <a:pt x="103" y="1207"/>
                    </a:lnTo>
                    <a:lnTo>
                      <a:pt x="164" y="1260"/>
                    </a:lnTo>
                    <a:lnTo>
                      <a:pt x="194" y="1338"/>
                    </a:lnTo>
                    <a:lnTo>
                      <a:pt x="215" y="1422"/>
                    </a:lnTo>
                    <a:lnTo>
                      <a:pt x="215" y="1500"/>
                    </a:lnTo>
                    <a:lnTo>
                      <a:pt x="207" y="1584"/>
                    </a:lnTo>
                    <a:lnTo>
                      <a:pt x="242" y="1665"/>
                    </a:lnTo>
                    <a:lnTo>
                      <a:pt x="274" y="1711"/>
                    </a:lnTo>
                    <a:lnTo>
                      <a:pt x="308" y="1751"/>
                    </a:lnTo>
                    <a:lnTo>
                      <a:pt x="321" y="1796"/>
                    </a:lnTo>
                    <a:lnTo>
                      <a:pt x="348" y="1829"/>
                    </a:lnTo>
                    <a:lnTo>
                      <a:pt x="392" y="1853"/>
                    </a:lnTo>
                    <a:lnTo>
                      <a:pt x="437" y="1871"/>
                    </a:lnTo>
                    <a:lnTo>
                      <a:pt x="462" y="1905"/>
                    </a:lnTo>
                    <a:lnTo>
                      <a:pt x="475" y="1950"/>
                    </a:lnTo>
                    <a:lnTo>
                      <a:pt x="477" y="1983"/>
                    </a:lnTo>
                    <a:lnTo>
                      <a:pt x="540" y="1987"/>
                    </a:lnTo>
                    <a:lnTo>
                      <a:pt x="549" y="1941"/>
                    </a:lnTo>
                    <a:lnTo>
                      <a:pt x="568" y="1892"/>
                    </a:lnTo>
                    <a:lnTo>
                      <a:pt x="599" y="1853"/>
                    </a:lnTo>
                    <a:lnTo>
                      <a:pt x="635" y="1831"/>
                    </a:lnTo>
                    <a:lnTo>
                      <a:pt x="688" y="1827"/>
                    </a:lnTo>
                    <a:lnTo>
                      <a:pt x="717" y="1808"/>
                    </a:lnTo>
                    <a:lnTo>
                      <a:pt x="751" y="1766"/>
                    </a:lnTo>
                    <a:lnTo>
                      <a:pt x="810" y="1751"/>
                    </a:lnTo>
                    <a:lnTo>
                      <a:pt x="867" y="1722"/>
                    </a:lnTo>
                    <a:lnTo>
                      <a:pt x="924" y="1665"/>
                    </a:lnTo>
                    <a:lnTo>
                      <a:pt x="954" y="1597"/>
                    </a:lnTo>
                    <a:lnTo>
                      <a:pt x="971" y="1546"/>
                    </a:lnTo>
                    <a:lnTo>
                      <a:pt x="1023" y="1500"/>
                    </a:lnTo>
                    <a:lnTo>
                      <a:pt x="1080" y="1466"/>
                    </a:lnTo>
                    <a:lnTo>
                      <a:pt x="1135" y="1475"/>
                    </a:lnTo>
                    <a:lnTo>
                      <a:pt x="1222" y="1475"/>
                    </a:lnTo>
                    <a:lnTo>
                      <a:pt x="1296" y="1454"/>
                    </a:lnTo>
                    <a:lnTo>
                      <a:pt x="1334" y="1435"/>
                    </a:lnTo>
                    <a:lnTo>
                      <a:pt x="1289" y="1426"/>
                    </a:lnTo>
                    <a:lnTo>
                      <a:pt x="1232" y="1395"/>
                    </a:lnTo>
                    <a:lnTo>
                      <a:pt x="1178" y="1338"/>
                    </a:lnTo>
                    <a:lnTo>
                      <a:pt x="1112" y="1260"/>
                    </a:lnTo>
                    <a:lnTo>
                      <a:pt x="1034" y="1190"/>
                    </a:lnTo>
                    <a:lnTo>
                      <a:pt x="947" y="1123"/>
                    </a:lnTo>
                    <a:lnTo>
                      <a:pt x="912" y="1103"/>
                    </a:lnTo>
                    <a:lnTo>
                      <a:pt x="840" y="1133"/>
                    </a:lnTo>
                    <a:lnTo>
                      <a:pt x="757" y="1142"/>
                    </a:lnTo>
                    <a:lnTo>
                      <a:pt x="684" y="1129"/>
                    </a:lnTo>
                    <a:lnTo>
                      <a:pt x="620" y="1076"/>
                    </a:lnTo>
                    <a:lnTo>
                      <a:pt x="574" y="1011"/>
                    </a:lnTo>
                    <a:lnTo>
                      <a:pt x="559" y="914"/>
                    </a:lnTo>
                    <a:lnTo>
                      <a:pt x="559" y="800"/>
                    </a:lnTo>
                    <a:lnTo>
                      <a:pt x="586" y="690"/>
                    </a:lnTo>
                    <a:lnTo>
                      <a:pt x="553" y="644"/>
                    </a:lnTo>
                    <a:lnTo>
                      <a:pt x="513" y="580"/>
                    </a:lnTo>
                    <a:lnTo>
                      <a:pt x="508" y="483"/>
                    </a:lnTo>
                    <a:lnTo>
                      <a:pt x="517" y="373"/>
                    </a:lnTo>
                    <a:lnTo>
                      <a:pt x="498" y="329"/>
                    </a:lnTo>
                    <a:lnTo>
                      <a:pt x="529" y="277"/>
                    </a:lnTo>
                    <a:lnTo>
                      <a:pt x="481" y="238"/>
                    </a:lnTo>
                    <a:lnTo>
                      <a:pt x="451" y="182"/>
                    </a:lnTo>
                    <a:lnTo>
                      <a:pt x="454" y="123"/>
                    </a:lnTo>
                    <a:lnTo>
                      <a:pt x="470" y="61"/>
                    </a:lnTo>
                    <a:lnTo>
                      <a:pt x="508" y="0"/>
                    </a:lnTo>
                    <a:lnTo>
                      <a:pt x="352" y="13"/>
                    </a:lnTo>
                    <a:lnTo>
                      <a:pt x="107" y="133"/>
                    </a:lnTo>
                    <a:lnTo>
                      <a:pt x="8" y="207"/>
                    </a:lnTo>
                    <a:close/>
                  </a:path>
                </a:pathLst>
              </a:custGeom>
              <a:solidFill>
                <a:srgbClr val="8AA1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01" name="Freeform 31"/>
              <p:cNvSpPr>
                <a:spLocks/>
              </p:cNvSpPr>
              <p:nvPr/>
            </p:nvSpPr>
            <p:spPr bwMode="auto">
              <a:xfrm>
                <a:off x="2298" y="1971"/>
                <a:ext cx="38" cy="53"/>
              </a:xfrm>
              <a:custGeom>
                <a:avLst/>
                <a:gdLst>
                  <a:gd name="T0" fmla="*/ 20 w 76"/>
                  <a:gd name="T1" fmla="*/ 0 h 104"/>
                  <a:gd name="T2" fmla="*/ 15 w 76"/>
                  <a:gd name="T3" fmla="*/ 22 h 104"/>
                  <a:gd name="T4" fmla="*/ 5 w 76"/>
                  <a:gd name="T5" fmla="*/ 43 h 104"/>
                  <a:gd name="T6" fmla="*/ 0 w 76"/>
                  <a:gd name="T7" fmla="*/ 52 h 104"/>
                  <a:gd name="T8" fmla="*/ 15 w 76"/>
                  <a:gd name="T9" fmla="*/ 53 h 104"/>
                  <a:gd name="T10" fmla="*/ 33 w 76"/>
                  <a:gd name="T11" fmla="*/ 52 h 104"/>
                  <a:gd name="T12" fmla="*/ 38 w 76"/>
                  <a:gd name="T13" fmla="*/ 41 h 104"/>
                  <a:gd name="T14" fmla="*/ 34 w 76"/>
                  <a:gd name="T15" fmla="*/ 12 h 104"/>
                  <a:gd name="T16" fmla="*/ 20 w 76"/>
                  <a:gd name="T17" fmla="*/ 0 h 104"/>
                  <a:gd name="T18" fmla="*/ 20 w 76"/>
                  <a:gd name="T19" fmla="*/ 0 h 10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6"/>
                  <a:gd name="T31" fmla="*/ 0 h 104"/>
                  <a:gd name="T32" fmla="*/ 76 w 76"/>
                  <a:gd name="T33" fmla="*/ 104 h 10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6" h="104">
                    <a:moveTo>
                      <a:pt x="40" y="0"/>
                    </a:moveTo>
                    <a:lnTo>
                      <a:pt x="31" y="44"/>
                    </a:lnTo>
                    <a:lnTo>
                      <a:pt x="10" y="85"/>
                    </a:lnTo>
                    <a:lnTo>
                      <a:pt x="0" y="103"/>
                    </a:lnTo>
                    <a:lnTo>
                      <a:pt x="31" y="104"/>
                    </a:lnTo>
                    <a:lnTo>
                      <a:pt x="65" y="103"/>
                    </a:lnTo>
                    <a:lnTo>
                      <a:pt x="76" y="80"/>
                    </a:lnTo>
                    <a:lnTo>
                      <a:pt x="67" y="23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8AA1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02" name="Freeform 32"/>
              <p:cNvSpPr>
                <a:spLocks/>
              </p:cNvSpPr>
              <p:nvPr/>
            </p:nvSpPr>
            <p:spPr bwMode="auto">
              <a:xfrm>
                <a:off x="2170" y="2023"/>
                <a:ext cx="79" cy="59"/>
              </a:xfrm>
              <a:custGeom>
                <a:avLst/>
                <a:gdLst>
                  <a:gd name="T0" fmla="*/ 0 w 157"/>
                  <a:gd name="T1" fmla="*/ 58 h 117"/>
                  <a:gd name="T2" fmla="*/ 25 w 157"/>
                  <a:gd name="T3" fmla="*/ 53 h 117"/>
                  <a:gd name="T4" fmla="*/ 38 w 157"/>
                  <a:gd name="T5" fmla="*/ 41 h 117"/>
                  <a:gd name="T6" fmla="*/ 51 w 157"/>
                  <a:gd name="T7" fmla="*/ 15 h 117"/>
                  <a:gd name="T8" fmla="*/ 66 w 157"/>
                  <a:gd name="T9" fmla="*/ 0 h 117"/>
                  <a:gd name="T10" fmla="*/ 79 w 157"/>
                  <a:gd name="T11" fmla="*/ 19 h 117"/>
                  <a:gd name="T12" fmla="*/ 63 w 157"/>
                  <a:gd name="T13" fmla="*/ 35 h 117"/>
                  <a:gd name="T14" fmla="*/ 51 w 157"/>
                  <a:gd name="T15" fmla="*/ 54 h 117"/>
                  <a:gd name="T16" fmla="*/ 38 w 157"/>
                  <a:gd name="T17" fmla="*/ 59 h 117"/>
                  <a:gd name="T18" fmla="*/ 20 w 157"/>
                  <a:gd name="T19" fmla="*/ 59 h 117"/>
                  <a:gd name="T20" fmla="*/ 0 w 157"/>
                  <a:gd name="T21" fmla="*/ 58 h 117"/>
                  <a:gd name="T22" fmla="*/ 0 w 157"/>
                  <a:gd name="T23" fmla="*/ 58 h 11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57"/>
                  <a:gd name="T37" fmla="*/ 0 h 117"/>
                  <a:gd name="T38" fmla="*/ 157 w 157"/>
                  <a:gd name="T39" fmla="*/ 117 h 117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57" h="117">
                    <a:moveTo>
                      <a:pt x="0" y="116"/>
                    </a:moveTo>
                    <a:lnTo>
                      <a:pt x="49" y="106"/>
                    </a:lnTo>
                    <a:lnTo>
                      <a:pt x="76" y="81"/>
                    </a:lnTo>
                    <a:lnTo>
                      <a:pt x="102" y="30"/>
                    </a:lnTo>
                    <a:lnTo>
                      <a:pt x="131" y="0"/>
                    </a:lnTo>
                    <a:lnTo>
                      <a:pt x="157" y="38"/>
                    </a:lnTo>
                    <a:lnTo>
                      <a:pt x="125" y="70"/>
                    </a:lnTo>
                    <a:lnTo>
                      <a:pt x="102" y="108"/>
                    </a:lnTo>
                    <a:lnTo>
                      <a:pt x="76" y="117"/>
                    </a:lnTo>
                    <a:lnTo>
                      <a:pt x="40" y="117"/>
                    </a:lnTo>
                    <a:lnTo>
                      <a:pt x="0" y="116"/>
                    </a:lnTo>
                    <a:close/>
                  </a:path>
                </a:pathLst>
              </a:custGeom>
              <a:solidFill>
                <a:srgbClr val="8AA1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03" name="Freeform 33"/>
              <p:cNvSpPr>
                <a:spLocks/>
              </p:cNvSpPr>
              <p:nvPr/>
            </p:nvSpPr>
            <p:spPr bwMode="auto">
              <a:xfrm>
                <a:off x="2474" y="1981"/>
                <a:ext cx="103" cy="135"/>
              </a:xfrm>
              <a:custGeom>
                <a:avLst/>
                <a:gdLst>
                  <a:gd name="T0" fmla="*/ 23 w 205"/>
                  <a:gd name="T1" fmla="*/ 0 h 270"/>
                  <a:gd name="T2" fmla="*/ 5 w 205"/>
                  <a:gd name="T3" fmla="*/ 4 h 270"/>
                  <a:gd name="T4" fmla="*/ 0 w 205"/>
                  <a:gd name="T5" fmla="*/ 21 h 270"/>
                  <a:gd name="T6" fmla="*/ 24 w 205"/>
                  <a:gd name="T7" fmla="*/ 42 h 270"/>
                  <a:gd name="T8" fmla="*/ 64 w 205"/>
                  <a:gd name="T9" fmla="*/ 79 h 270"/>
                  <a:gd name="T10" fmla="*/ 103 w 205"/>
                  <a:gd name="T11" fmla="*/ 135 h 270"/>
                  <a:gd name="T12" fmla="*/ 64 w 205"/>
                  <a:gd name="T13" fmla="*/ 47 h 270"/>
                  <a:gd name="T14" fmla="*/ 23 w 205"/>
                  <a:gd name="T15" fmla="*/ 0 h 270"/>
                  <a:gd name="T16" fmla="*/ 23 w 205"/>
                  <a:gd name="T17" fmla="*/ 0 h 27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05"/>
                  <a:gd name="T28" fmla="*/ 0 h 270"/>
                  <a:gd name="T29" fmla="*/ 205 w 205"/>
                  <a:gd name="T30" fmla="*/ 270 h 27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05" h="270">
                    <a:moveTo>
                      <a:pt x="46" y="0"/>
                    </a:moveTo>
                    <a:lnTo>
                      <a:pt x="9" y="9"/>
                    </a:lnTo>
                    <a:lnTo>
                      <a:pt x="0" y="42"/>
                    </a:lnTo>
                    <a:lnTo>
                      <a:pt x="47" y="84"/>
                    </a:lnTo>
                    <a:lnTo>
                      <a:pt x="127" y="158"/>
                    </a:lnTo>
                    <a:lnTo>
                      <a:pt x="205" y="270"/>
                    </a:lnTo>
                    <a:lnTo>
                      <a:pt x="127" y="95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8AA1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04" name="Freeform 34"/>
              <p:cNvSpPr>
                <a:spLocks/>
              </p:cNvSpPr>
              <p:nvPr/>
            </p:nvSpPr>
            <p:spPr bwMode="auto">
              <a:xfrm>
                <a:off x="2512" y="2142"/>
                <a:ext cx="103" cy="372"/>
              </a:xfrm>
              <a:custGeom>
                <a:avLst/>
                <a:gdLst>
                  <a:gd name="T0" fmla="*/ 73 w 205"/>
                  <a:gd name="T1" fmla="*/ 0 h 745"/>
                  <a:gd name="T2" fmla="*/ 52 w 205"/>
                  <a:gd name="T3" fmla="*/ 28 h 745"/>
                  <a:gd name="T4" fmla="*/ 40 w 205"/>
                  <a:gd name="T5" fmla="*/ 56 h 745"/>
                  <a:gd name="T6" fmla="*/ 38 w 205"/>
                  <a:gd name="T7" fmla="*/ 87 h 745"/>
                  <a:gd name="T8" fmla="*/ 35 w 205"/>
                  <a:gd name="T9" fmla="*/ 121 h 745"/>
                  <a:gd name="T10" fmla="*/ 31 w 205"/>
                  <a:gd name="T11" fmla="*/ 151 h 745"/>
                  <a:gd name="T12" fmla="*/ 36 w 205"/>
                  <a:gd name="T13" fmla="*/ 179 h 745"/>
                  <a:gd name="T14" fmla="*/ 45 w 205"/>
                  <a:gd name="T15" fmla="*/ 222 h 745"/>
                  <a:gd name="T16" fmla="*/ 44 w 205"/>
                  <a:gd name="T17" fmla="*/ 251 h 745"/>
                  <a:gd name="T18" fmla="*/ 38 w 205"/>
                  <a:gd name="T19" fmla="*/ 295 h 745"/>
                  <a:gd name="T20" fmla="*/ 29 w 205"/>
                  <a:gd name="T21" fmla="*/ 345 h 745"/>
                  <a:gd name="T22" fmla="*/ 22 w 205"/>
                  <a:gd name="T23" fmla="*/ 356 h 745"/>
                  <a:gd name="T24" fmla="*/ 0 w 205"/>
                  <a:gd name="T25" fmla="*/ 356 h 745"/>
                  <a:gd name="T26" fmla="*/ 14 w 205"/>
                  <a:gd name="T27" fmla="*/ 366 h 745"/>
                  <a:gd name="T28" fmla="*/ 40 w 205"/>
                  <a:gd name="T29" fmla="*/ 372 h 745"/>
                  <a:gd name="T30" fmla="*/ 73 w 205"/>
                  <a:gd name="T31" fmla="*/ 310 h 745"/>
                  <a:gd name="T32" fmla="*/ 102 w 205"/>
                  <a:gd name="T33" fmla="*/ 206 h 745"/>
                  <a:gd name="T34" fmla="*/ 103 w 205"/>
                  <a:gd name="T35" fmla="*/ 72 h 745"/>
                  <a:gd name="T36" fmla="*/ 73 w 205"/>
                  <a:gd name="T37" fmla="*/ 0 h 745"/>
                  <a:gd name="T38" fmla="*/ 73 w 205"/>
                  <a:gd name="T39" fmla="*/ 0 h 745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05"/>
                  <a:gd name="T61" fmla="*/ 0 h 745"/>
                  <a:gd name="T62" fmla="*/ 205 w 205"/>
                  <a:gd name="T63" fmla="*/ 745 h 745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05" h="745">
                    <a:moveTo>
                      <a:pt x="146" y="0"/>
                    </a:moveTo>
                    <a:lnTo>
                      <a:pt x="103" y="57"/>
                    </a:lnTo>
                    <a:lnTo>
                      <a:pt x="80" y="112"/>
                    </a:lnTo>
                    <a:lnTo>
                      <a:pt x="76" y="175"/>
                    </a:lnTo>
                    <a:lnTo>
                      <a:pt x="70" y="242"/>
                    </a:lnTo>
                    <a:lnTo>
                      <a:pt x="61" y="302"/>
                    </a:lnTo>
                    <a:lnTo>
                      <a:pt x="72" y="358"/>
                    </a:lnTo>
                    <a:lnTo>
                      <a:pt x="89" y="445"/>
                    </a:lnTo>
                    <a:lnTo>
                      <a:pt x="87" y="502"/>
                    </a:lnTo>
                    <a:lnTo>
                      <a:pt x="76" y="590"/>
                    </a:lnTo>
                    <a:lnTo>
                      <a:pt x="57" y="690"/>
                    </a:lnTo>
                    <a:lnTo>
                      <a:pt x="44" y="713"/>
                    </a:lnTo>
                    <a:lnTo>
                      <a:pt x="0" y="713"/>
                    </a:lnTo>
                    <a:lnTo>
                      <a:pt x="28" y="732"/>
                    </a:lnTo>
                    <a:lnTo>
                      <a:pt x="80" y="745"/>
                    </a:lnTo>
                    <a:lnTo>
                      <a:pt x="146" y="620"/>
                    </a:lnTo>
                    <a:lnTo>
                      <a:pt x="203" y="413"/>
                    </a:lnTo>
                    <a:lnTo>
                      <a:pt x="205" y="145"/>
                    </a:lnTo>
                    <a:lnTo>
                      <a:pt x="146" y="0"/>
                    </a:lnTo>
                    <a:close/>
                  </a:path>
                </a:pathLst>
              </a:custGeom>
              <a:solidFill>
                <a:srgbClr val="8AA1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05" name="Freeform 35"/>
              <p:cNvSpPr>
                <a:spLocks/>
              </p:cNvSpPr>
              <p:nvPr/>
            </p:nvSpPr>
            <p:spPr bwMode="auto">
              <a:xfrm>
                <a:off x="1646" y="2351"/>
                <a:ext cx="91" cy="64"/>
              </a:xfrm>
              <a:custGeom>
                <a:avLst/>
                <a:gdLst>
                  <a:gd name="T0" fmla="*/ 0 w 180"/>
                  <a:gd name="T1" fmla="*/ 57 h 130"/>
                  <a:gd name="T2" fmla="*/ 17 w 180"/>
                  <a:gd name="T3" fmla="*/ 45 h 130"/>
                  <a:gd name="T4" fmla="*/ 40 w 180"/>
                  <a:gd name="T5" fmla="*/ 18 h 130"/>
                  <a:gd name="T6" fmla="*/ 54 w 180"/>
                  <a:gd name="T7" fmla="*/ 0 h 130"/>
                  <a:gd name="T8" fmla="*/ 59 w 180"/>
                  <a:gd name="T9" fmla="*/ 20 h 130"/>
                  <a:gd name="T10" fmla="*/ 65 w 180"/>
                  <a:gd name="T11" fmla="*/ 48 h 130"/>
                  <a:gd name="T12" fmla="*/ 75 w 180"/>
                  <a:gd name="T13" fmla="*/ 52 h 130"/>
                  <a:gd name="T14" fmla="*/ 91 w 180"/>
                  <a:gd name="T15" fmla="*/ 54 h 130"/>
                  <a:gd name="T16" fmla="*/ 78 w 180"/>
                  <a:gd name="T17" fmla="*/ 61 h 130"/>
                  <a:gd name="T18" fmla="*/ 48 w 180"/>
                  <a:gd name="T19" fmla="*/ 64 h 130"/>
                  <a:gd name="T20" fmla="*/ 17 w 180"/>
                  <a:gd name="T21" fmla="*/ 62 h 130"/>
                  <a:gd name="T22" fmla="*/ 0 w 180"/>
                  <a:gd name="T23" fmla="*/ 57 h 130"/>
                  <a:gd name="T24" fmla="*/ 0 w 180"/>
                  <a:gd name="T25" fmla="*/ 57 h 13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0"/>
                  <a:gd name="T40" fmla="*/ 0 h 130"/>
                  <a:gd name="T41" fmla="*/ 180 w 180"/>
                  <a:gd name="T42" fmla="*/ 130 h 13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0" h="130">
                    <a:moveTo>
                      <a:pt x="0" y="116"/>
                    </a:moveTo>
                    <a:lnTo>
                      <a:pt x="34" y="92"/>
                    </a:lnTo>
                    <a:lnTo>
                      <a:pt x="79" y="37"/>
                    </a:lnTo>
                    <a:lnTo>
                      <a:pt x="106" y="0"/>
                    </a:lnTo>
                    <a:lnTo>
                      <a:pt x="117" y="40"/>
                    </a:lnTo>
                    <a:lnTo>
                      <a:pt x="129" y="97"/>
                    </a:lnTo>
                    <a:lnTo>
                      <a:pt x="148" y="105"/>
                    </a:lnTo>
                    <a:lnTo>
                      <a:pt x="180" y="109"/>
                    </a:lnTo>
                    <a:lnTo>
                      <a:pt x="154" y="124"/>
                    </a:lnTo>
                    <a:lnTo>
                      <a:pt x="95" y="130"/>
                    </a:lnTo>
                    <a:lnTo>
                      <a:pt x="34" y="126"/>
                    </a:lnTo>
                    <a:lnTo>
                      <a:pt x="0" y="116"/>
                    </a:lnTo>
                    <a:close/>
                  </a:path>
                </a:pathLst>
              </a:custGeom>
              <a:solidFill>
                <a:srgbClr val="8AA1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06" name="Freeform 36"/>
              <p:cNvSpPr>
                <a:spLocks/>
              </p:cNvSpPr>
              <p:nvPr/>
            </p:nvSpPr>
            <p:spPr bwMode="auto">
              <a:xfrm>
                <a:off x="2155" y="2581"/>
                <a:ext cx="350" cy="205"/>
              </a:xfrm>
              <a:custGeom>
                <a:avLst/>
                <a:gdLst>
                  <a:gd name="T0" fmla="*/ 0 w 702"/>
                  <a:gd name="T1" fmla="*/ 202 h 410"/>
                  <a:gd name="T2" fmla="*/ 19 w 702"/>
                  <a:gd name="T3" fmla="*/ 186 h 410"/>
                  <a:gd name="T4" fmla="*/ 55 w 702"/>
                  <a:gd name="T5" fmla="*/ 179 h 410"/>
                  <a:gd name="T6" fmla="*/ 75 w 702"/>
                  <a:gd name="T7" fmla="*/ 165 h 410"/>
                  <a:gd name="T8" fmla="*/ 80 w 702"/>
                  <a:gd name="T9" fmla="*/ 144 h 410"/>
                  <a:gd name="T10" fmla="*/ 106 w 702"/>
                  <a:gd name="T11" fmla="*/ 137 h 410"/>
                  <a:gd name="T12" fmla="*/ 121 w 702"/>
                  <a:gd name="T13" fmla="*/ 122 h 410"/>
                  <a:gd name="T14" fmla="*/ 146 w 702"/>
                  <a:gd name="T15" fmla="*/ 113 h 410"/>
                  <a:gd name="T16" fmla="*/ 163 w 702"/>
                  <a:gd name="T17" fmla="*/ 86 h 410"/>
                  <a:gd name="T18" fmla="*/ 181 w 702"/>
                  <a:gd name="T19" fmla="*/ 69 h 410"/>
                  <a:gd name="T20" fmla="*/ 183 w 702"/>
                  <a:gd name="T21" fmla="*/ 49 h 410"/>
                  <a:gd name="T22" fmla="*/ 203 w 702"/>
                  <a:gd name="T23" fmla="*/ 28 h 410"/>
                  <a:gd name="T24" fmla="*/ 232 w 702"/>
                  <a:gd name="T25" fmla="*/ 21 h 410"/>
                  <a:gd name="T26" fmla="*/ 281 w 702"/>
                  <a:gd name="T27" fmla="*/ 12 h 410"/>
                  <a:gd name="T28" fmla="*/ 328 w 702"/>
                  <a:gd name="T29" fmla="*/ 0 h 410"/>
                  <a:gd name="T30" fmla="*/ 350 w 702"/>
                  <a:gd name="T31" fmla="*/ 6 h 410"/>
                  <a:gd name="T32" fmla="*/ 325 w 702"/>
                  <a:gd name="T33" fmla="*/ 58 h 410"/>
                  <a:gd name="T34" fmla="*/ 244 w 702"/>
                  <a:gd name="T35" fmla="*/ 130 h 410"/>
                  <a:gd name="T36" fmla="*/ 166 w 702"/>
                  <a:gd name="T37" fmla="*/ 174 h 410"/>
                  <a:gd name="T38" fmla="*/ 57 w 702"/>
                  <a:gd name="T39" fmla="*/ 205 h 410"/>
                  <a:gd name="T40" fmla="*/ 0 w 702"/>
                  <a:gd name="T41" fmla="*/ 202 h 410"/>
                  <a:gd name="T42" fmla="*/ 0 w 702"/>
                  <a:gd name="T43" fmla="*/ 202 h 410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702"/>
                  <a:gd name="T67" fmla="*/ 0 h 410"/>
                  <a:gd name="T68" fmla="*/ 702 w 702"/>
                  <a:gd name="T69" fmla="*/ 410 h 410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702" h="410">
                    <a:moveTo>
                      <a:pt x="0" y="403"/>
                    </a:moveTo>
                    <a:lnTo>
                      <a:pt x="38" y="372"/>
                    </a:lnTo>
                    <a:lnTo>
                      <a:pt x="111" y="357"/>
                    </a:lnTo>
                    <a:lnTo>
                      <a:pt x="150" y="330"/>
                    </a:lnTo>
                    <a:lnTo>
                      <a:pt x="160" y="288"/>
                    </a:lnTo>
                    <a:lnTo>
                      <a:pt x="213" y="273"/>
                    </a:lnTo>
                    <a:lnTo>
                      <a:pt x="242" y="245"/>
                    </a:lnTo>
                    <a:lnTo>
                      <a:pt x="293" y="226"/>
                    </a:lnTo>
                    <a:lnTo>
                      <a:pt x="327" y="171"/>
                    </a:lnTo>
                    <a:lnTo>
                      <a:pt x="363" y="138"/>
                    </a:lnTo>
                    <a:lnTo>
                      <a:pt x="367" y="98"/>
                    </a:lnTo>
                    <a:lnTo>
                      <a:pt x="407" y="57"/>
                    </a:lnTo>
                    <a:lnTo>
                      <a:pt x="466" y="41"/>
                    </a:lnTo>
                    <a:lnTo>
                      <a:pt x="563" y="24"/>
                    </a:lnTo>
                    <a:lnTo>
                      <a:pt x="658" y="0"/>
                    </a:lnTo>
                    <a:lnTo>
                      <a:pt x="702" y="13"/>
                    </a:lnTo>
                    <a:lnTo>
                      <a:pt x="652" y="117"/>
                    </a:lnTo>
                    <a:lnTo>
                      <a:pt x="489" y="260"/>
                    </a:lnTo>
                    <a:lnTo>
                      <a:pt x="333" y="347"/>
                    </a:lnTo>
                    <a:lnTo>
                      <a:pt x="114" y="410"/>
                    </a:lnTo>
                    <a:lnTo>
                      <a:pt x="0" y="403"/>
                    </a:lnTo>
                    <a:close/>
                  </a:path>
                </a:pathLst>
              </a:custGeom>
              <a:solidFill>
                <a:srgbClr val="E6E6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07" name="Freeform 37"/>
              <p:cNvSpPr>
                <a:spLocks/>
              </p:cNvSpPr>
              <p:nvPr/>
            </p:nvSpPr>
            <p:spPr bwMode="auto">
              <a:xfrm>
                <a:off x="1825" y="1780"/>
                <a:ext cx="599" cy="960"/>
              </a:xfrm>
              <a:custGeom>
                <a:avLst/>
                <a:gdLst>
                  <a:gd name="T0" fmla="*/ 5 w 1197"/>
                  <a:gd name="T1" fmla="*/ 118 h 1920"/>
                  <a:gd name="T2" fmla="*/ 37 w 1197"/>
                  <a:gd name="T3" fmla="*/ 130 h 1920"/>
                  <a:gd name="T4" fmla="*/ 61 w 1197"/>
                  <a:gd name="T5" fmla="*/ 147 h 1920"/>
                  <a:gd name="T6" fmla="*/ 120 w 1197"/>
                  <a:gd name="T7" fmla="*/ 145 h 1920"/>
                  <a:gd name="T8" fmla="*/ 156 w 1197"/>
                  <a:gd name="T9" fmla="*/ 189 h 1920"/>
                  <a:gd name="T10" fmla="*/ 157 w 1197"/>
                  <a:gd name="T11" fmla="*/ 253 h 1920"/>
                  <a:gd name="T12" fmla="*/ 124 w 1197"/>
                  <a:gd name="T13" fmla="*/ 297 h 1920"/>
                  <a:gd name="T14" fmla="*/ 64 w 1197"/>
                  <a:gd name="T15" fmla="*/ 331 h 1920"/>
                  <a:gd name="T16" fmla="*/ 70 w 1197"/>
                  <a:gd name="T17" fmla="*/ 400 h 1920"/>
                  <a:gd name="T18" fmla="*/ 42 w 1197"/>
                  <a:gd name="T19" fmla="*/ 455 h 1920"/>
                  <a:gd name="T20" fmla="*/ 15 w 1197"/>
                  <a:gd name="T21" fmla="*/ 528 h 1920"/>
                  <a:gd name="T22" fmla="*/ 10 w 1197"/>
                  <a:gd name="T23" fmla="*/ 587 h 1920"/>
                  <a:gd name="T24" fmla="*/ 67 w 1197"/>
                  <a:gd name="T25" fmla="*/ 610 h 1920"/>
                  <a:gd name="T26" fmla="*/ 105 w 1197"/>
                  <a:gd name="T27" fmla="*/ 699 h 1920"/>
                  <a:gd name="T28" fmla="*/ 105 w 1197"/>
                  <a:gd name="T29" fmla="*/ 789 h 1920"/>
                  <a:gd name="T30" fmla="*/ 128 w 1197"/>
                  <a:gd name="T31" fmla="*/ 850 h 1920"/>
                  <a:gd name="T32" fmla="*/ 157 w 1197"/>
                  <a:gd name="T33" fmla="*/ 899 h 1920"/>
                  <a:gd name="T34" fmla="*/ 205 w 1197"/>
                  <a:gd name="T35" fmla="*/ 923 h 1920"/>
                  <a:gd name="T36" fmla="*/ 233 w 1197"/>
                  <a:gd name="T37" fmla="*/ 960 h 1920"/>
                  <a:gd name="T38" fmla="*/ 262 w 1197"/>
                  <a:gd name="T39" fmla="*/ 915 h 1920"/>
                  <a:gd name="T40" fmla="*/ 311 w 1197"/>
                  <a:gd name="T41" fmla="*/ 903 h 1920"/>
                  <a:gd name="T42" fmla="*/ 341 w 1197"/>
                  <a:gd name="T43" fmla="*/ 870 h 1920"/>
                  <a:gd name="T44" fmla="*/ 398 w 1197"/>
                  <a:gd name="T45" fmla="*/ 849 h 1920"/>
                  <a:gd name="T46" fmla="*/ 435 w 1197"/>
                  <a:gd name="T47" fmla="*/ 800 h 1920"/>
                  <a:gd name="T48" fmla="*/ 474 w 1197"/>
                  <a:gd name="T49" fmla="*/ 742 h 1920"/>
                  <a:gd name="T50" fmla="*/ 531 w 1197"/>
                  <a:gd name="T51" fmla="*/ 723 h 1920"/>
                  <a:gd name="T52" fmla="*/ 599 w 1197"/>
                  <a:gd name="T53" fmla="*/ 726 h 1920"/>
                  <a:gd name="T54" fmla="*/ 541 w 1197"/>
                  <a:gd name="T55" fmla="*/ 681 h 1920"/>
                  <a:gd name="T56" fmla="*/ 474 w 1197"/>
                  <a:gd name="T57" fmla="*/ 613 h 1920"/>
                  <a:gd name="T58" fmla="*/ 408 w 1197"/>
                  <a:gd name="T59" fmla="*/ 592 h 1920"/>
                  <a:gd name="T60" fmla="*/ 340 w 1197"/>
                  <a:gd name="T61" fmla="*/ 599 h 1920"/>
                  <a:gd name="T62" fmla="*/ 265 w 1197"/>
                  <a:gd name="T63" fmla="*/ 561 h 1920"/>
                  <a:gd name="T64" fmla="*/ 239 w 1197"/>
                  <a:gd name="T65" fmla="*/ 480 h 1920"/>
                  <a:gd name="T66" fmla="*/ 242 w 1197"/>
                  <a:gd name="T67" fmla="*/ 378 h 1920"/>
                  <a:gd name="T68" fmla="*/ 225 w 1197"/>
                  <a:gd name="T69" fmla="*/ 328 h 1920"/>
                  <a:gd name="T70" fmla="*/ 210 w 1197"/>
                  <a:gd name="T71" fmla="*/ 264 h 1920"/>
                  <a:gd name="T72" fmla="*/ 217 w 1197"/>
                  <a:gd name="T73" fmla="*/ 198 h 1920"/>
                  <a:gd name="T74" fmla="*/ 216 w 1197"/>
                  <a:gd name="T75" fmla="*/ 151 h 1920"/>
                  <a:gd name="T76" fmla="*/ 184 w 1197"/>
                  <a:gd name="T77" fmla="*/ 114 h 1920"/>
                  <a:gd name="T78" fmla="*/ 185 w 1197"/>
                  <a:gd name="T79" fmla="*/ 54 h 1920"/>
                  <a:gd name="T80" fmla="*/ 203 w 1197"/>
                  <a:gd name="T81" fmla="*/ 0 h 1920"/>
                  <a:gd name="T82" fmla="*/ 32 w 1197"/>
                  <a:gd name="T83" fmla="*/ 72 h 1920"/>
                  <a:gd name="T84" fmla="*/ 0 w 1197"/>
                  <a:gd name="T85" fmla="*/ 98 h 1920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197"/>
                  <a:gd name="T130" fmla="*/ 0 h 1920"/>
                  <a:gd name="T131" fmla="*/ 1197 w 1197"/>
                  <a:gd name="T132" fmla="*/ 1920 h 1920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197" h="1920">
                    <a:moveTo>
                      <a:pt x="0" y="196"/>
                    </a:moveTo>
                    <a:lnTo>
                      <a:pt x="9" y="236"/>
                    </a:lnTo>
                    <a:lnTo>
                      <a:pt x="30" y="253"/>
                    </a:lnTo>
                    <a:lnTo>
                      <a:pt x="74" y="260"/>
                    </a:lnTo>
                    <a:lnTo>
                      <a:pt x="104" y="285"/>
                    </a:lnTo>
                    <a:lnTo>
                      <a:pt x="122" y="293"/>
                    </a:lnTo>
                    <a:lnTo>
                      <a:pt x="167" y="275"/>
                    </a:lnTo>
                    <a:lnTo>
                      <a:pt x="239" y="289"/>
                    </a:lnTo>
                    <a:lnTo>
                      <a:pt x="283" y="325"/>
                    </a:lnTo>
                    <a:lnTo>
                      <a:pt x="312" y="378"/>
                    </a:lnTo>
                    <a:lnTo>
                      <a:pt x="321" y="448"/>
                    </a:lnTo>
                    <a:lnTo>
                      <a:pt x="313" y="507"/>
                    </a:lnTo>
                    <a:lnTo>
                      <a:pt x="285" y="561"/>
                    </a:lnTo>
                    <a:lnTo>
                      <a:pt x="247" y="593"/>
                    </a:lnTo>
                    <a:lnTo>
                      <a:pt x="186" y="625"/>
                    </a:lnTo>
                    <a:lnTo>
                      <a:pt x="127" y="661"/>
                    </a:lnTo>
                    <a:lnTo>
                      <a:pt x="127" y="720"/>
                    </a:lnTo>
                    <a:lnTo>
                      <a:pt x="139" y="800"/>
                    </a:lnTo>
                    <a:lnTo>
                      <a:pt x="131" y="848"/>
                    </a:lnTo>
                    <a:lnTo>
                      <a:pt x="84" y="909"/>
                    </a:lnTo>
                    <a:lnTo>
                      <a:pt x="47" y="979"/>
                    </a:lnTo>
                    <a:lnTo>
                      <a:pt x="30" y="1055"/>
                    </a:lnTo>
                    <a:lnTo>
                      <a:pt x="23" y="1129"/>
                    </a:lnTo>
                    <a:lnTo>
                      <a:pt x="19" y="1173"/>
                    </a:lnTo>
                    <a:lnTo>
                      <a:pt x="78" y="1186"/>
                    </a:lnTo>
                    <a:lnTo>
                      <a:pt x="133" y="1220"/>
                    </a:lnTo>
                    <a:lnTo>
                      <a:pt x="179" y="1296"/>
                    </a:lnTo>
                    <a:lnTo>
                      <a:pt x="209" y="1397"/>
                    </a:lnTo>
                    <a:lnTo>
                      <a:pt x="218" y="1496"/>
                    </a:lnTo>
                    <a:lnTo>
                      <a:pt x="209" y="1578"/>
                    </a:lnTo>
                    <a:lnTo>
                      <a:pt x="222" y="1637"/>
                    </a:lnTo>
                    <a:lnTo>
                      <a:pt x="255" y="1699"/>
                    </a:lnTo>
                    <a:lnTo>
                      <a:pt x="298" y="1747"/>
                    </a:lnTo>
                    <a:lnTo>
                      <a:pt x="313" y="1798"/>
                    </a:lnTo>
                    <a:lnTo>
                      <a:pt x="351" y="1832"/>
                    </a:lnTo>
                    <a:lnTo>
                      <a:pt x="410" y="1846"/>
                    </a:lnTo>
                    <a:lnTo>
                      <a:pt x="443" y="1876"/>
                    </a:lnTo>
                    <a:lnTo>
                      <a:pt x="465" y="1920"/>
                    </a:lnTo>
                    <a:lnTo>
                      <a:pt x="490" y="1874"/>
                    </a:lnTo>
                    <a:lnTo>
                      <a:pt x="523" y="1829"/>
                    </a:lnTo>
                    <a:lnTo>
                      <a:pt x="576" y="1806"/>
                    </a:lnTo>
                    <a:lnTo>
                      <a:pt x="621" y="1806"/>
                    </a:lnTo>
                    <a:lnTo>
                      <a:pt x="644" y="1785"/>
                    </a:lnTo>
                    <a:lnTo>
                      <a:pt x="682" y="1739"/>
                    </a:lnTo>
                    <a:lnTo>
                      <a:pt x="737" y="1726"/>
                    </a:lnTo>
                    <a:lnTo>
                      <a:pt x="796" y="1697"/>
                    </a:lnTo>
                    <a:lnTo>
                      <a:pt x="842" y="1656"/>
                    </a:lnTo>
                    <a:lnTo>
                      <a:pt x="870" y="1599"/>
                    </a:lnTo>
                    <a:lnTo>
                      <a:pt x="878" y="1536"/>
                    </a:lnTo>
                    <a:lnTo>
                      <a:pt x="948" y="1483"/>
                    </a:lnTo>
                    <a:lnTo>
                      <a:pt x="1011" y="1439"/>
                    </a:lnTo>
                    <a:lnTo>
                      <a:pt x="1062" y="1445"/>
                    </a:lnTo>
                    <a:lnTo>
                      <a:pt x="1127" y="1454"/>
                    </a:lnTo>
                    <a:lnTo>
                      <a:pt x="1197" y="1452"/>
                    </a:lnTo>
                    <a:lnTo>
                      <a:pt x="1138" y="1420"/>
                    </a:lnTo>
                    <a:lnTo>
                      <a:pt x="1081" y="1361"/>
                    </a:lnTo>
                    <a:lnTo>
                      <a:pt x="1019" y="1285"/>
                    </a:lnTo>
                    <a:lnTo>
                      <a:pt x="948" y="1226"/>
                    </a:lnTo>
                    <a:lnTo>
                      <a:pt x="863" y="1159"/>
                    </a:lnTo>
                    <a:lnTo>
                      <a:pt x="815" y="1184"/>
                    </a:lnTo>
                    <a:lnTo>
                      <a:pt x="751" y="1199"/>
                    </a:lnTo>
                    <a:lnTo>
                      <a:pt x="680" y="1197"/>
                    </a:lnTo>
                    <a:lnTo>
                      <a:pt x="597" y="1173"/>
                    </a:lnTo>
                    <a:lnTo>
                      <a:pt x="530" y="1121"/>
                    </a:lnTo>
                    <a:lnTo>
                      <a:pt x="494" y="1064"/>
                    </a:lnTo>
                    <a:lnTo>
                      <a:pt x="477" y="960"/>
                    </a:lnTo>
                    <a:lnTo>
                      <a:pt x="473" y="859"/>
                    </a:lnTo>
                    <a:lnTo>
                      <a:pt x="483" y="755"/>
                    </a:lnTo>
                    <a:lnTo>
                      <a:pt x="496" y="705"/>
                    </a:lnTo>
                    <a:lnTo>
                      <a:pt x="450" y="656"/>
                    </a:lnTo>
                    <a:lnTo>
                      <a:pt x="424" y="601"/>
                    </a:lnTo>
                    <a:lnTo>
                      <a:pt x="420" y="528"/>
                    </a:lnTo>
                    <a:lnTo>
                      <a:pt x="426" y="447"/>
                    </a:lnTo>
                    <a:lnTo>
                      <a:pt x="433" y="395"/>
                    </a:lnTo>
                    <a:lnTo>
                      <a:pt x="407" y="346"/>
                    </a:lnTo>
                    <a:lnTo>
                      <a:pt x="431" y="302"/>
                    </a:lnTo>
                    <a:lnTo>
                      <a:pt x="395" y="270"/>
                    </a:lnTo>
                    <a:lnTo>
                      <a:pt x="367" y="228"/>
                    </a:lnTo>
                    <a:lnTo>
                      <a:pt x="361" y="175"/>
                    </a:lnTo>
                    <a:lnTo>
                      <a:pt x="369" y="108"/>
                    </a:lnTo>
                    <a:lnTo>
                      <a:pt x="386" y="42"/>
                    </a:lnTo>
                    <a:lnTo>
                      <a:pt x="405" y="0"/>
                    </a:lnTo>
                    <a:lnTo>
                      <a:pt x="236" y="57"/>
                    </a:lnTo>
                    <a:lnTo>
                      <a:pt x="64" y="144"/>
                    </a:lnTo>
                    <a:lnTo>
                      <a:pt x="0" y="196"/>
                    </a:lnTo>
                    <a:close/>
                  </a:path>
                </a:pathLst>
              </a:custGeom>
              <a:solidFill>
                <a:srgbClr val="5E75F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08" name="Freeform 38"/>
              <p:cNvSpPr>
                <a:spLocks/>
              </p:cNvSpPr>
              <p:nvPr/>
            </p:nvSpPr>
            <p:spPr bwMode="auto">
              <a:xfrm>
                <a:off x="2313" y="1998"/>
                <a:ext cx="12" cy="16"/>
              </a:xfrm>
              <a:custGeom>
                <a:avLst/>
                <a:gdLst>
                  <a:gd name="T0" fmla="*/ 9 w 23"/>
                  <a:gd name="T1" fmla="*/ 0 h 32"/>
                  <a:gd name="T2" fmla="*/ 0 w 23"/>
                  <a:gd name="T3" fmla="*/ 16 h 32"/>
                  <a:gd name="T4" fmla="*/ 12 w 23"/>
                  <a:gd name="T5" fmla="*/ 16 h 32"/>
                  <a:gd name="T6" fmla="*/ 9 w 23"/>
                  <a:gd name="T7" fmla="*/ 0 h 32"/>
                  <a:gd name="T8" fmla="*/ 9 w 23"/>
                  <a:gd name="T9" fmla="*/ 0 h 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"/>
                  <a:gd name="T16" fmla="*/ 0 h 32"/>
                  <a:gd name="T17" fmla="*/ 23 w 23"/>
                  <a:gd name="T18" fmla="*/ 32 h 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" h="32">
                    <a:moveTo>
                      <a:pt x="17" y="0"/>
                    </a:moveTo>
                    <a:lnTo>
                      <a:pt x="0" y="32"/>
                    </a:lnTo>
                    <a:lnTo>
                      <a:pt x="23" y="32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5E75F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09" name="Freeform 39"/>
              <p:cNvSpPr>
                <a:spLocks/>
              </p:cNvSpPr>
              <p:nvPr/>
            </p:nvSpPr>
            <p:spPr bwMode="auto">
              <a:xfrm>
                <a:off x="2208" y="2040"/>
                <a:ext cx="28" cy="33"/>
              </a:xfrm>
              <a:custGeom>
                <a:avLst/>
                <a:gdLst>
                  <a:gd name="T0" fmla="*/ 0 w 57"/>
                  <a:gd name="T1" fmla="*/ 33 h 66"/>
                  <a:gd name="T2" fmla="*/ 15 w 57"/>
                  <a:gd name="T3" fmla="*/ 15 h 66"/>
                  <a:gd name="T4" fmla="*/ 24 w 57"/>
                  <a:gd name="T5" fmla="*/ 0 h 66"/>
                  <a:gd name="T6" fmla="*/ 28 w 57"/>
                  <a:gd name="T7" fmla="*/ 5 h 66"/>
                  <a:gd name="T8" fmla="*/ 17 w 57"/>
                  <a:gd name="T9" fmla="*/ 19 h 66"/>
                  <a:gd name="T10" fmla="*/ 0 w 57"/>
                  <a:gd name="T11" fmla="*/ 33 h 66"/>
                  <a:gd name="T12" fmla="*/ 0 w 57"/>
                  <a:gd name="T13" fmla="*/ 33 h 6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7"/>
                  <a:gd name="T22" fmla="*/ 0 h 66"/>
                  <a:gd name="T23" fmla="*/ 57 w 57"/>
                  <a:gd name="T24" fmla="*/ 66 h 6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7" h="66">
                    <a:moveTo>
                      <a:pt x="0" y="66"/>
                    </a:moveTo>
                    <a:lnTo>
                      <a:pt x="30" y="30"/>
                    </a:lnTo>
                    <a:lnTo>
                      <a:pt x="49" y="0"/>
                    </a:lnTo>
                    <a:lnTo>
                      <a:pt x="57" y="11"/>
                    </a:lnTo>
                    <a:lnTo>
                      <a:pt x="34" y="38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5E75F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0" name="Freeform 40"/>
              <p:cNvSpPr>
                <a:spLocks/>
              </p:cNvSpPr>
              <p:nvPr/>
            </p:nvSpPr>
            <p:spPr bwMode="auto">
              <a:xfrm>
                <a:off x="2493" y="1994"/>
                <a:ext cx="50" cy="47"/>
              </a:xfrm>
              <a:custGeom>
                <a:avLst/>
                <a:gdLst>
                  <a:gd name="T0" fmla="*/ 14 w 101"/>
                  <a:gd name="T1" fmla="*/ 0 h 93"/>
                  <a:gd name="T2" fmla="*/ 2 w 101"/>
                  <a:gd name="T3" fmla="*/ 1 h 93"/>
                  <a:gd name="T4" fmla="*/ 0 w 101"/>
                  <a:gd name="T5" fmla="*/ 10 h 93"/>
                  <a:gd name="T6" fmla="*/ 15 w 101"/>
                  <a:gd name="T7" fmla="*/ 23 h 93"/>
                  <a:gd name="T8" fmla="*/ 50 w 101"/>
                  <a:gd name="T9" fmla="*/ 47 h 93"/>
                  <a:gd name="T10" fmla="*/ 14 w 101"/>
                  <a:gd name="T11" fmla="*/ 0 h 93"/>
                  <a:gd name="T12" fmla="*/ 14 w 101"/>
                  <a:gd name="T13" fmla="*/ 0 h 9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1"/>
                  <a:gd name="T22" fmla="*/ 0 h 93"/>
                  <a:gd name="T23" fmla="*/ 101 w 101"/>
                  <a:gd name="T24" fmla="*/ 93 h 9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1" h="93">
                    <a:moveTo>
                      <a:pt x="28" y="0"/>
                    </a:moveTo>
                    <a:lnTo>
                      <a:pt x="4" y="1"/>
                    </a:lnTo>
                    <a:lnTo>
                      <a:pt x="0" y="19"/>
                    </a:lnTo>
                    <a:lnTo>
                      <a:pt x="30" y="45"/>
                    </a:lnTo>
                    <a:lnTo>
                      <a:pt x="101" y="93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5E75F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1" name="Freeform 41"/>
              <p:cNvSpPr>
                <a:spLocks/>
              </p:cNvSpPr>
              <p:nvPr/>
            </p:nvSpPr>
            <p:spPr bwMode="auto">
              <a:xfrm>
                <a:off x="2552" y="2164"/>
                <a:ext cx="63" cy="339"/>
              </a:xfrm>
              <a:custGeom>
                <a:avLst/>
                <a:gdLst>
                  <a:gd name="T0" fmla="*/ 37 w 125"/>
                  <a:gd name="T1" fmla="*/ 0 h 677"/>
                  <a:gd name="T2" fmla="*/ 24 w 125"/>
                  <a:gd name="T3" fmla="*/ 17 h 677"/>
                  <a:gd name="T4" fmla="*/ 16 w 125"/>
                  <a:gd name="T5" fmla="*/ 46 h 677"/>
                  <a:gd name="T6" fmla="*/ 13 w 125"/>
                  <a:gd name="T7" fmla="*/ 82 h 677"/>
                  <a:gd name="T8" fmla="*/ 9 w 125"/>
                  <a:gd name="T9" fmla="*/ 118 h 677"/>
                  <a:gd name="T10" fmla="*/ 13 w 125"/>
                  <a:gd name="T11" fmla="*/ 140 h 677"/>
                  <a:gd name="T12" fmla="*/ 21 w 125"/>
                  <a:gd name="T13" fmla="*/ 173 h 677"/>
                  <a:gd name="T14" fmla="*/ 24 w 125"/>
                  <a:gd name="T15" fmla="*/ 207 h 677"/>
                  <a:gd name="T16" fmla="*/ 16 w 125"/>
                  <a:gd name="T17" fmla="*/ 257 h 677"/>
                  <a:gd name="T18" fmla="*/ 4 w 125"/>
                  <a:gd name="T19" fmla="*/ 320 h 677"/>
                  <a:gd name="T20" fmla="*/ 0 w 125"/>
                  <a:gd name="T21" fmla="*/ 339 h 677"/>
                  <a:gd name="T22" fmla="*/ 32 w 125"/>
                  <a:gd name="T23" fmla="*/ 298 h 677"/>
                  <a:gd name="T24" fmla="*/ 58 w 125"/>
                  <a:gd name="T25" fmla="*/ 188 h 677"/>
                  <a:gd name="T26" fmla="*/ 63 w 125"/>
                  <a:gd name="T27" fmla="*/ 54 h 677"/>
                  <a:gd name="T28" fmla="*/ 37 w 125"/>
                  <a:gd name="T29" fmla="*/ 0 h 677"/>
                  <a:gd name="T30" fmla="*/ 37 w 125"/>
                  <a:gd name="T31" fmla="*/ 0 h 67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25"/>
                  <a:gd name="T49" fmla="*/ 0 h 677"/>
                  <a:gd name="T50" fmla="*/ 125 w 125"/>
                  <a:gd name="T51" fmla="*/ 677 h 677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25" h="677">
                    <a:moveTo>
                      <a:pt x="74" y="0"/>
                    </a:moveTo>
                    <a:lnTo>
                      <a:pt x="47" y="34"/>
                    </a:lnTo>
                    <a:lnTo>
                      <a:pt x="32" y="91"/>
                    </a:lnTo>
                    <a:lnTo>
                      <a:pt x="26" y="163"/>
                    </a:lnTo>
                    <a:lnTo>
                      <a:pt x="17" y="236"/>
                    </a:lnTo>
                    <a:lnTo>
                      <a:pt x="26" y="279"/>
                    </a:lnTo>
                    <a:lnTo>
                      <a:pt x="42" y="346"/>
                    </a:lnTo>
                    <a:lnTo>
                      <a:pt x="47" y="414"/>
                    </a:lnTo>
                    <a:lnTo>
                      <a:pt x="32" y="513"/>
                    </a:lnTo>
                    <a:lnTo>
                      <a:pt x="7" y="639"/>
                    </a:lnTo>
                    <a:lnTo>
                      <a:pt x="0" y="677"/>
                    </a:lnTo>
                    <a:lnTo>
                      <a:pt x="64" y="595"/>
                    </a:lnTo>
                    <a:lnTo>
                      <a:pt x="116" y="376"/>
                    </a:lnTo>
                    <a:lnTo>
                      <a:pt x="125" y="108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5E75F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2" name="Freeform 42"/>
              <p:cNvSpPr>
                <a:spLocks/>
              </p:cNvSpPr>
              <p:nvPr/>
            </p:nvSpPr>
            <p:spPr bwMode="auto">
              <a:xfrm>
                <a:off x="1674" y="2379"/>
                <a:ext cx="26" cy="22"/>
              </a:xfrm>
              <a:custGeom>
                <a:avLst/>
                <a:gdLst>
                  <a:gd name="T0" fmla="*/ 0 w 51"/>
                  <a:gd name="T1" fmla="*/ 21 h 44"/>
                  <a:gd name="T2" fmla="*/ 13 w 51"/>
                  <a:gd name="T3" fmla="*/ 10 h 44"/>
                  <a:gd name="T4" fmla="*/ 19 w 51"/>
                  <a:gd name="T5" fmla="*/ 0 h 44"/>
                  <a:gd name="T6" fmla="*/ 20 w 51"/>
                  <a:gd name="T7" fmla="*/ 14 h 44"/>
                  <a:gd name="T8" fmla="*/ 26 w 51"/>
                  <a:gd name="T9" fmla="*/ 22 h 44"/>
                  <a:gd name="T10" fmla="*/ 0 w 51"/>
                  <a:gd name="T11" fmla="*/ 21 h 44"/>
                  <a:gd name="T12" fmla="*/ 0 w 51"/>
                  <a:gd name="T13" fmla="*/ 21 h 4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1"/>
                  <a:gd name="T22" fmla="*/ 0 h 44"/>
                  <a:gd name="T23" fmla="*/ 51 w 51"/>
                  <a:gd name="T24" fmla="*/ 44 h 4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1" h="44">
                    <a:moveTo>
                      <a:pt x="0" y="42"/>
                    </a:moveTo>
                    <a:lnTo>
                      <a:pt x="26" y="19"/>
                    </a:lnTo>
                    <a:lnTo>
                      <a:pt x="38" y="0"/>
                    </a:lnTo>
                    <a:lnTo>
                      <a:pt x="40" y="29"/>
                    </a:lnTo>
                    <a:lnTo>
                      <a:pt x="51" y="44"/>
                    </a:ln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5E75F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3" name="Freeform 43"/>
              <p:cNvSpPr>
                <a:spLocks/>
              </p:cNvSpPr>
              <p:nvPr/>
            </p:nvSpPr>
            <p:spPr bwMode="auto">
              <a:xfrm>
                <a:off x="1846" y="1794"/>
                <a:ext cx="170" cy="168"/>
              </a:xfrm>
              <a:custGeom>
                <a:avLst/>
                <a:gdLst>
                  <a:gd name="T0" fmla="*/ 0 w 340"/>
                  <a:gd name="T1" fmla="*/ 70 h 337"/>
                  <a:gd name="T2" fmla="*/ 3 w 340"/>
                  <a:gd name="T3" fmla="*/ 88 h 337"/>
                  <a:gd name="T4" fmla="*/ 13 w 340"/>
                  <a:gd name="T5" fmla="*/ 99 h 337"/>
                  <a:gd name="T6" fmla="*/ 37 w 340"/>
                  <a:gd name="T7" fmla="*/ 107 h 337"/>
                  <a:gd name="T8" fmla="*/ 45 w 340"/>
                  <a:gd name="T9" fmla="*/ 114 h 337"/>
                  <a:gd name="T10" fmla="*/ 59 w 340"/>
                  <a:gd name="T11" fmla="*/ 106 h 337"/>
                  <a:gd name="T12" fmla="*/ 88 w 340"/>
                  <a:gd name="T13" fmla="*/ 107 h 337"/>
                  <a:gd name="T14" fmla="*/ 116 w 340"/>
                  <a:gd name="T15" fmla="*/ 116 h 337"/>
                  <a:gd name="T16" fmla="*/ 143 w 340"/>
                  <a:gd name="T17" fmla="*/ 136 h 337"/>
                  <a:gd name="T18" fmla="*/ 157 w 340"/>
                  <a:gd name="T19" fmla="*/ 168 h 337"/>
                  <a:gd name="T20" fmla="*/ 170 w 340"/>
                  <a:gd name="T21" fmla="*/ 143 h 337"/>
                  <a:gd name="T22" fmla="*/ 153 w 340"/>
                  <a:gd name="T23" fmla="*/ 118 h 337"/>
                  <a:gd name="T24" fmla="*/ 140 w 340"/>
                  <a:gd name="T25" fmla="*/ 92 h 337"/>
                  <a:gd name="T26" fmla="*/ 139 w 340"/>
                  <a:gd name="T27" fmla="*/ 65 h 337"/>
                  <a:gd name="T28" fmla="*/ 144 w 340"/>
                  <a:gd name="T29" fmla="*/ 29 h 337"/>
                  <a:gd name="T30" fmla="*/ 151 w 340"/>
                  <a:gd name="T31" fmla="*/ 0 h 337"/>
                  <a:gd name="T32" fmla="*/ 77 w 340"/>
                  <a:gd name="T33" fmla="*/ 22 h 337"/>
                  <a:gd name="T34" fmla="*/ 0 w 340"/>
                  <a:gd name="T35" fmla="*/ 70 h 337"/>
                  <a:gd name="T36" fmla="*/ 0 w 340"/>
                  <a:gd name="T37" fmla="*/ 70 h 337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40"/>
                  <a:gd name="T58" fmla="*/ 0 h 337"/>
                  <a:gd name="T59" fmla="*/ 340 w 340"/>
                  <a:gd name="T60" fmla="*/ 337 h 337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40" h="337">
                    <a:moveTo>
                      <a:pt x="0" y="141"/>
                    </a:moveTo>
                    <a:lnTo>
                      <a:pt x="5" y="177"/>
                    </a:lnTo>
                    <a:lnTo>
                      <a:pt x="26" y="198"/>
                    </a:lnTo>
                    <a:lnTo>
                      <a:pt x="74" y="215"/>
                    </a:lnTo>
                    <a:lnTo>
                      <a:pt x="91" y="229"/>
                    </a:lnTo>
                    <a:lnTo>
                      <a:pt x="119" y="213"/>
                    </a:lnTo>
                    <a:lnTo>
                      <a:pt x="176" y="215"/>
                    </a:lnTo>
                    <a:lnTo>
                      <a:pt x="233" y="232"/>
                    </a:lnTo>
                    <a:lnTo>
                      <a:pt x="285" y="272"/>
                    </a:lnTo>
                    <a:lnTo>
                      <a:pt x="313" y="337"/>
                    </a:lnTo>
                    <a:lnTo>
                      <a:pt x="340" y="286"/>
                    </a:lnTo>
                    <a:lnTo>
                      <a:pt x="306" y="236"/>
                    </a:lnTo>
                    <a:lnTo>
                      <a:pt x="279" y="185"/>
                    </a:lnTo>
                    <a:lnTo>
                      <a:pt x="277" y="130"/>
                    </a:lnTo>
                    <a:lnTo>
                      <a:pt x="287" y="59"/>
                    </a:lnTo>
                    <a:lnTo>
                      <a:pt x="302" y="0"/>
                    </a:lnTo>
                    <a:lnTo>
                      <a:pt x="154" y="44"/>
                    </a:lnTo>
                    <a:lnTo>
                      <a:pt x="0" y="141"/>
                    </a:lnTo>
                    <a:close/>
                  </a:path>
                </a:pathLst>
              </a:custGeom>
              <a:solidFill>
                <a:srgbClr val="2945F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4" name="Freeform 44"/>
              <p:cNvSpPr>
                <a:spLocks/>
              </p:cNvSpPr>
              <p:nvPr/>
            </p:nvSpPr>
            <p:spPr bwMode="auto">
              <a:xfrm>
                <a:off x="1856" y="1947"/>
                <a:ext cx="509" cy="758"/>
              </a:xfrm>
              <a:custGeom>
                <a:avLst/>
                <a:gdLst>
                  <a:gd name="T0" fmla="*/ 146 w 1016"/>
                  <a:gd name="T1" fmla="*/ 77 h 1518"/>
                  <a:gd name="T2" fmla="*/ 123 w 1016"/>
                  <a:gd name="T3" fmla="*/ 136 h 1518"/>
                  <a:gd name="T4" fmla="*/ 65 w 1016"/>
                  <a:gd name="T5" fmla="*/ 170 h 1518"/>
                  <a:gd name="T6" fmla="*/ 54 w 1016"/>
                  <a:gd name="T7" fmla="*/ 202 h 1518"/>
                  <a:gd name="T8" fmla="*/ 54 w 1016"/>
                  <a:gd name="T9" fmla="*/ 260 h 1518"/>
                  <a:gd name="T10" fmla="*/ 15 w 1016"/>
                  <a:gd name="T11" fmla="*/ 314 h 1518"/>
                  <a:gd name="T12" fmla="*/ 1 w 1016"/>
                  <a:gd name="T13" fmla="*/ 377 h 1518"/>
                  <a:gd name="T14" fmla="*/ 28 w 1016"/>
                  <a:gd name="T15" fmla="*/ 413 h 1518"/>
                  <a:gd name="T16" fmla="*/ 78 w 1016"/>
                  <a:gd name="T17" fmla="*/ 480 h 1518"/>
                  <a:gd name="T18" fmla="*/ 96 w 1016"/>
                  <a:gd name="T19" fmla="*/ 565 h 1518"/>
                  <a:gd name="T20" fmla="*/ 96 w 1016"/>
                  <a:gd name="T21" fmla="*/ 637 h 1518"/>
                  <a:gd name="T22" fmla="*/ 131 w 1016"/>
                  <a:gd name="T23" fmla="*/ 693 h 1518"/>
                  <a:gd name="T24" fmla="*/ 157 w 1016"/>
                  <a:gd name="T25" fmla="*/ 733 h 1518"/>
                  <a:gd name="T26" fmla="*/ 201 w 1016"/>
                  <a:gd name="T27" fmla="*/ 758 h 1518"/>
                  <a:gd name="T28" fmla="*/ 231 w 1016"/>
                  <a:gd name="T29" fmla="*/ 725 h 1518"/>
                  <a:gd name="T30" fmla="*/ 284 w 1016"/>
                  <a:gd name="T31" fmla="*/ 698 h 1518"/>
                  <a:gd name="T32" fmla="*/ 326 w 1016"/>
                  <a:gd name="T33" fmla="*/ 678 h 1518"/>
                  <a:gd name="T34" fmla="*/ 370 w 1016"/>
                  <a:gd name="T35" fmla="*/ 651 h 1518"/>
                  <a:gd name="T36" fmla="*/ 381 w 1016"/>
                  <a:gd name="T37" fmla="*/ 595 h 1518"/>
                  <a:gd name="T38" fmla="*/ 469 w 1016"/>
                  <a:gd name="T39" fmla="*/ 528 h 1518"/>
                  <a:gd name="T40" fmla="*/ 509 w 1016"/>
                  <a:gd name="T41" fmla="*/ 538 h 1518"/>
                  <a:gd name="T42" fmla="*/ 453 w 1016"/>
                  <a:gd name="T43" fmla="*/ 484 h 1518"/>
                  <a:gd name="T44" fmla="*/ 395 w 1016"/>
                  <a:gd name="T45" fmla="*/ 441 h 1518"/>
                  <a:gd name="T46" fmla="*/ 318 w 1016"/>
                  <a:gd name="T47" fmla="*/ 459 h 1518"/>
                  <a:gd name="T48" fmla="*/ 238 w 1016"/>
                  <a:gd name="T49" fmla="*/ 432 h 1518"/>
                  <a:gd name="T50" fmla="*/ 191 w 1016"/>
                  <a:gd name="T51" fmla="*/ 367 h 1518"/>
                  <a:gd name="T52" fmla="*/ 182 w 1016"/>
                  <a:gd name="T53" fmla="*/ 252 h 1518"/>
                  <a:gd name="T54" fmla="*/ 179 w 1016"/>
                  <a:gd name="T55" fmla="*/ 176 h 1518"/>
                  <a:gd name="T56" fmla="*/ 153 w 1016"/>
                  <a:gd name="T57" fmla="*/ 114 h 1518"/>
                  <a:gd name="T58" fmla="*/ 163 w 1016"/>
                  <a:gd name="T59" fmla="*/ 25 h 1518"/>
                  <a:gd name="T60" fmla="*/ 149 w 1016"/>
                  <a:gd name="T61" fmla="*/ 31 h 1518"/>
                  <a:gd name="T62" fmla="*/ 151 w 1016"/>
                  <a:gd name="T63" fmla="*/ 41 h 1518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1016"/>
                  <a:gd name="T97" fmla="*/ 0 h 1518"/>
                  <a:gd name="T98" fmla="*/ 1016 w 1016"/>
                  <a:gd name="T99" fmla="*/ 1518 h 1518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1016" h="1518">
                    <a:moveTo>
                      <a:pt x="302" y="82"/>
                    </a:moveTo>
                    <a:lnTo>
                      <a:pt x="292" y="154"/>
                    </a:lnTo>
                    <a:lnTo>
                      <a:pt x="273" y="217"/>
                    </a:lnTo>
                    <a:lnTo>
                      <a:pt x="245" y="272"/>
                    </a:lnTo>
                    <a:lnTo>
                      <a:pt x="195" y="310"/>
                    </a:lnTo>
                    <a:lnTo>
                      <a:pt x="129" y="341"/>
                    </a:lnTo>
                    <a:lnTo>
                      <a:pt x="104" y="352"/>
                    </a:lnTo>
                    <a:lnTo>
                      <a:pt x="108" y="404"/>
                    </a:lnTo>
                    <a:lnTo>
                      <a:pt x="116" y="476"/>
                    </a:lnTo>
                    <a:lnTo>
                      <a:pt x="108" y="521"/>
                    </a:lnTo>
                    <a:lnTo>
                      <a:pt x="83" y="561"/>
                    </a:lnTo>
                    <a:lnTo>
                      <a:pt x="30" y="628"/>
                    </a:lnTo>
                    <a:lnTo>
                      <a:pt x="11" y="685"/>
                    </a:lnTo>
                    <a:lnTo>
                      <a:pt x="1" y="755"/>
                    </a:lnTo>
                    <a:lnTo>
                      <a:pt x="0" y="807"/>
                    </a:lnTo>
                    <a:lnTo>
                      <a:pt x="55" y="827"/>
                    </a:lnTo>
                    <a:lnTo>
                      <a:pt x="114" y="884"/>
                    </a:lnTo>
                    <a:lnTo>
                      <a:pt x="155" y="961"/>
                    </a:lnTo>
                    <a:lnTo>
                      <a:pt x="182" y="1044"/>
                    </a:lnTo>
                    <a:lnTo>
                      <a:pt x="192" y="1132"/>
                    </a:lnTo>
                    <a:lnTo>
                      <a:pt x="188" y="1223"/>
                    </a:lnTo>
                    <a:lnTo>
                      <a:pt x="192" y="1276"/>
                    </a:lnTo>
                    <a:lnTo>
                      <a:pt x="220" y="1339"/>
                    </a:lnTo>
                    <a:lnTo>
                      <a:pt x="262" y="1388"/>
                    </a:lnTo>
                    <a:lnTo>
                      <a:pt x="285" y="1432"/>
                    </a:lnTo>
                    <a:lnTo>
                      <a:pt x="313" y="1468"/>
                    </a:lnTo>
                    <a:lnTo>
                      <a:pt x="370" y="1480"/>
                    </a:lnTo>
                    <a:lnTo>
                      <a:pt x="401" y="1518"/>
                    </a:lnTo>
                    <a:lnTo>
                      <a:pt x="420" y="1483"/>
                    </a:lnTo>
                    <a:lnTo>
                      <a:pt x="461" y="1451"/>
                    </a:lnTo>
                    <a:lnTo>
                      <a:pt x="526" y="1428"/>
                    </a:lnTo>
                    <a:lnTo>
                      <a:pt x="566" y="1398"/>
                    </a:lnTo>
                    <a:lnTo>
                      <a:pt x="604" y="1356"/>
                    </a:lnTo>
                    <a:lnTo>
                      <a:pt x="650" y="1358"/>
                    </a:lnTo>
                    <a:lnTo>
                      <a:pt x="703" y="1337"/>
                    </a:lnTo>
                    <a:lnTo>
                      <a:pt x="739" y="1303"/>
                    </a:lnTo>
                    <a:lnTo>
                      <a:pt x="760" y="1246"/>
                    </a:lnTo>
                    <a:lnTo>
                      <a:pt x="760" y="1192"/>
                    </a:lnTo>
                    <a:lnTo>
                      <a:pt x="838" y="1128"/>
                    </a:lnTo>
                    <a:lnTo>
                      <a:pt x="937" y="1058"/>
                    </a:lnTo>
                    <a:lnTo>
                      <a:pt x="988" y="1067"/>
                    </a:lnTo>
                    <a:lnTo>
                      <a:pt x="1016" y="1078"/>
                    </a:lnTo>
                    <a:lnTo>
                      <a:pt x="971" y="1031"/>
                    </a:lnTo>
                    <a:lnTo>
                      <a:pt x="904" y="970"/>
                    </a:lnTo>
                    <a:lnTo>
                      <a:pt x="828" y="907"/>
                    </a:lnTo>
                    <a:lnTo>
                      <a:pt x="788" y="884"/>
                    </a:lnTo>
                    <a:lnTo>
                      <a:pt x="733" y="905"/>
                    </a:lnTo>
                    <a:lnTo>
                      <a:pt x="634" y="919"/>
                    </a:lnTo>
                    <a:lnTo>
                      <a:pt x="560" y="907"/>
                    </a:lnTo>
                    <a:lnTo>
                      <a:pt x="475" y="865"/>
                    </a:lnTo>
                    <a:lnTo>
                      <a:pt x="416" y="807"/>
                    </a:lnTo>
                    <a:lnTo>
                      <a:pt x="382" y="734"/>
                    </a:lnTo>
                    <a:lnTo>
                      <a:pt x="364" y="616"/>
                    </a:lnTo>
                    <a:lnTo>
                      <a:pt x="364" y="504"/>
                    </a:lnTo>
                    <a:lnTo>
                      <a:pt x="382" y="388"/>
                    </a:lnTo>
                    <a:lnTo>
                      <a:pt x="357" y="352"/>
                    </a:lnTo>
                    <a:lnTo>
                      <a:pt x="325" y="295"/>
                    </a:lnTo>
                    <a:lnTo>
                      <a:pt x="306" y="229"/>
                    </a:lnTo>
                    <a:lnTo>
                      <a:pt x="325" y="111"/>
                    </a:lnTo>
                    <a:lnTo>
                      <a:pt x="325" y="50"/>
                    </a:lnTo>
                    <a:lnTo>
                      <a:pt x="285" y="0"/>
                    </a:lnTo>
                    <a:lnTo>
                      <a:pt x="298" y="63"/>
                    </a:lnTo>
                    <a:lnTo>
                      <a:pt x="302" y="82"/>
                    </a:lnTo>
                    <a:close/>
                  </a:path>
                </a:pathLst>
              </a:custGeom>
              <a:solidFill>
                <a:srgbClr val="2945F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5" name="Freeform 45"/>
              <p:cNvSpPr>
                <a:spLocks/>
              </p:cNvSpPr>
              <p:nvPr/>
            </p:nvSpPr>
            <p:spPr bwMode="auto">
              <a:xfrm>
                <a:off x="2578" y="2190"/>
                <a:ext cx="34" cy="147"/>
              </a:xfrm>
              <a:custGeom>
                <a:avLst/>
                <a:gdLst>
                  <a:gd name="T0" fmla="*/ 19 w 66"/>
                  <a:gd name="T1" fmla="*/ 0 h 295"/>
                  <a:gd name="T2" fmla="*/ 9 w 66"/>
                  <a:gd name="T3" fmla="*/ 21 h 295"/>
                  <a:gd name="T4" fmla="*/ 4 w 66"/>
                  <a:gd name="T5" fmla="*/ 55 h 295"/>
                  <a:gd name="T6" fmla="*/ 0 w 66"/>
                  <a:gd name="T7" fmla="*/ 83 h 295"/>
                  <a:gd name="T8" fmla="*/ 5 w 66"/>
                  <a:gd name="T9" fmla="*/ 108 h 295"/>
                  <a:gd name="T10" fmla="*/ 24 w 66"/>
                  <a:gd name="T11" fmla="*/ 147 h 295"/>
                  <a:gd name="T12" fmla="*/ 34 w 66"/>
                  <a:gd name="T13" fmla="*/ 89 h 295"/>
                  <a:gd name="T14" fmla="*/ 19 w 66"/>
                  <a:gd name="T15" fmla="*/ 0 h 295"/>
                  <a:gd name="T16" fmla="*/ 19 w 66"/>
                  <a:gd name="T17" fmla="*/ 0 h 29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6"/>
                  <a:gd name="T28" fmla="*/ 0 h 295"/>
                  <a:gd name="T29" fmla="*/ 66 w 66"/>
                  <a:gd name="T30" fmla="*/ 295 h 29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6" h="295">
                    <a:moveTo>
                      <a:pt x="36" y="0"/>
                    </a:moveTo>
                    <a:lnTo>
                      <a:pt x="17" y="42"/>
                    </a:lnTo>
                    <a:lnTo>
                      <a:pt x="8" y="110"/>
                    </a:lnTo>
                    <a:lnTo>
                      <a:pt x="0" y="166"/>
                    </a:lnTo>
                    <a:lnTo>
                      <a:pt x="9" y="217"/>
                    </a:lnTo>
                    <a:lnTo>
                      <a:pt x="46" y="295"/>
                    </a:lnTo>
                    <a:lnTo>
                      <a:pt x="66" y="179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2945F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6" name="Freeform 46"/>
              <p:cNvSpPr>
                <a:spLocks/>
              </p:cNvSpPr>
              <p:nvPr/>
            </p:nvSpPr>
            <p:spPr bwMode="auto">
              <a:xfrm>
                <a:off x="2129" y="1791"/>
                <a:ext cx="325" cy="223"/>
              </a:xfrm>
              <a:custGeom>
                <a:avLst/>
                <a:gdLst>
                  <a:gd name="T0" fmla="*/ 20 w 650"/>
                  <a:gd name="T1" fmla="*/ 0 h 446"/>
                  <a:gd name="T2" fmla="*/ 10 w 650"/>
                  <a:gd name="T3" fmla="*/ 14 h 446"/>
                  <a:gd name="T4" fmla="*/ 0 w 650"/>
                  <a:gd name="T5" fmla="*/ 31 h 446"/>
                  <a:gd name="T6" fmla="*/ 20 w 650"/>
                  <a:gd name="T7" fmla="*/ 33 h 446"/>
                  <a:gd name="T8" fmla="*/ 39 w 650"/>
                  <a:gd name="T9" fmla="*/ 44 h 446"/>
                  <a:gd name="T10" fmla="*/ 53 w 650"/>
                  <a:gd name="T11" fmla="*/ 58 h 446"/>
                  <a:gd name="T12" fmla="*/ 49 w 650"/>
                  <a:gd name="T13" fmla="*/ 89 h 446"/>
                  <a:gd name="T14" fmla="*/ 46 w 650"/>
                  <a:gd name="T15" fmla="*/ 113 h 446"/>
                  <a:gd name="T16" fmla="*/ 40 w 650"/>
                  <a:gd name="T17" fmla="*/ 131 h 446"/>
                  <a:gd name="T18" fmla="*/ 26 w 650"/>
                  <a:gd name="T19" fmla="*/ 151 h 446"/>
                  <a:gd name="T20" fmla="*/ 12 w 650"/>
                  <a:gd name="T21" fmla="*/ 171 h 446"/>
                  <a:gd name="T22" fmla="*/ 12 w 650"/>
                  <a:gd name="T23" fmla="*/ 201 h 446"/>
                  <a:gd name="T24" fmla="*/ 10 w 650"/>
                  <a:gd name="T25" fmla="*/ 223 h 446"/>
                  <a:gd name="T26" fmla="*/ 30 w 650"/>
                  <a:gd name="T27" fmla="*/ 208 h 446"/>
                  <a:gd name="T28" fmla="*/ 38 w 650"/>
                  <a:gd name="T29" fmla="*/ 222 h 446"/>
                  <a:gd name="T30" fmla="*/ 48 w 650"/>
                  <a:gd name="T31" fmla="*/ 218 h 446"/>
                  <a:gd name="T32" fmla="*/ 59 w 650"/>
                  <a:gd name="T33" fmla="*/ 196 h 446"/>
                  <a:gd name="T34" fmla="*/ 71 w 650"/>
                  <a:gd name="T35" fmla="*/ 167 h 446"/>
                  <a:gd name="T36" fmla="*/ 85 w 650"/>
                  <a:gd name="T37" fmla="*/ 145 h 446"/>
                  <a:gd name="T38" fmla="*/ 106 w 650"/>
                  <a:gd name="T39" fmla="*/ 140 h 446"/>
                  <a:gd name="T40" fmla="*/ 121 w 650"/>
                  <a:gd name="T41" fmla="*/ 145 h 446"/>
                  <a:gd name="T42" fmla="*/ 123 w 650"/>
                  <a:gd name="T43" fmla="*/ 129 h 446"/>
                  <a:gd name="T44" fmla="*/ 140 w 650"/>
                  <a:gd name="T45" fmla="*/ 108 h 446"/>
                  <a:gd name="T46" fmla="*/ 158 w 650"/>
                  <a:gd name="T47" fmla="*/ 94 h 446"/>
                  <a:gd name="T48" fmla="*/ 183 w 650"/>
                  <a:gd name="T49" fmla="*/ 102 h 446"/>
                  <a:gd name="T50" fmla="*/ 211 w 650"/>
                  <a:gd name="T51" fmla="*/ 120 h 446"/>
                  <a:gd name="T52" fmla="*/ 235 w 650"/>
                  <a:gd name="T53" fmla="*/ 123 h 446"/>
                  <a:gd name="T54" fmla="*/ 257 w 650"/>
                  <a:gd name="T55" fmla="*/ 143 h 446"/>
                  <a:gd name="T56" fmla="*/ 271 w 650"/>
                  <a:gd name="T57" fmla="*/ 174 h 446"/>
                  <a:gd name="T58" fmla="*/ 277 w 650"/>
                  <a:gd name="T59" fmla="*/ 205 h 446"/>
                  <a:gd name="T60" fmla="*/ 284 w 650"/>
                  <a:gd name="T61" fmla="*/ 175 h 446"/>
                  <a:gd name="T62" fmla="*/ 294 w 650"/>
                  <a:gd name="T63" fmla="*/ 149 h 446"/>
                  <a:gd name="T64" fmla="*/ 325 w 650"/>
                  <a:gd name="T65" fmla="*/ 127 h 446"/>
                  <a:gd name="T66" fmla="*/ 253 w 650"/>
                  <a:gd name="T67" fmla="*/ 67 h 446"/>
                  <a:gd name="T68" fmla="*/ 119 w 650"/>
                  <a:gd name="T69" fmla="*/ 6 h 446"/>
                  <a:gd name="T70" fmla="*/ 20 w 650"/>
                  <a:gd name="T71" fmla="*/ 0 h 446"/>
                  <a:gd name="T72" fmla="*/ 20 w 650"/>
                  <a:gd name="T73" fmla="*/ 0 h 44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650"/>
                  <a:gd name="T112" fmla="*/ 0 h 446"/>
                  <a:gd name="T113" fmla="*/ 650 w 650"/>
                  <a:gd name="T114" fmla="*/ 446 h 44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650" h="446">
                    <a:moveTo>
                      <a:pt x="40" y="0"/>
                    </a:moveTo>
                    <a:lnTo>
                      <a:pt x="21" y="28"/>
                    </a:lnTo>
                    <a:lnTo>
                      <a:pt x="0" y="62"/>
                    </a:lnTo>
                    <a:lnTo>
                      <a:pt x="40" y="66"/>
                    </a:lnTo>
                    <a:lnTo>
                      <a:pt x="78" y="87"/>
                    </a:lnTo>
                    <a:lnTo>
                      <a:pt x="106" y="116"/>
                    </a:lnTo>
                    <a:lnTo>
                      <a:pt x="99" y="178"/>
                    </a:lnTo>
                    <a:lnTo>
                      <a:pt x="93" y="226"/>
                    </a:lnTo>
                    <a:lnTo>
                      <a:pt x="80" y="262"/>
                    </a:lnTo>
                    <a:lnTo>
                      <a:pt x="53" y="302"/>
                    </a:lnTo>
                    <a:lnTo>
                      <a:pt x="25" y="342"/>
                    </a:lnTo>
                    <a:lnTo>
                      <a:pt x="25" y="401"/>
                    </a:lnTo>
                    <a:lnTo>
                      <a:pt x="21" y="446"/>
                    </a:lnTo>
                    <a:lnTo>
                      <a:pt x="61" y="416"/>
                    </a:lnTo>
                    <a:lnTo>
                      <a:pt x="76" y="443"/>
                    </a:lnTo>
                    <a:lnTo>
                      <a:pt x="97" y="435"/>
                    </a:lnTo>
                    <a:lnTo>
                      <a:pt x="118" y="391"/>
                    </a:lnTo>
                    <a:lnTo>
                      <a:pt x="141" y="334"/>
                    </a:lnTo>
                    <a:lnTo>
                      <a:pt x="171" y="289"/>
                    </a:lnTo>
                    <a:lnTo>
                      <a:pt x="213" y="279"/>
                    </a:lnTo>
                    <a:lnTo>
                      <a:pt x="243" y="289"/>
                    </a:lnTo>
                    <a:lnTo>
                      <a:pt x="247" y="258"/>
                    </a:lnTo>
                    <a:lnTo>
                      <a:pt x="279" y="215"/>
                    </a:lnTo>
                    <a:lnTo>
                      <a:pt x="316" y="188"/>
                    </a:lnTo>
                    <a:lnTo>
                      <a:pt x="367" y="203"/>
                    </a:lnTo>
                    <a:lnTo>
                      <a:pt x="422" y="241"/>
                    </a:lnTo>
                    <a:lnTo>
                      <a:pt x="471" y="247"/>
                    </a:lnTo>
                    <a:lnTo>
                      <a:pt x="513" y="285"/>
                    </a:lnTo>
                    <a:lnTo>
                      <a:pt x="542" y="348"/>
                    </a:lnTo>
                    <a:lnTo>
                      <a:pt x="553" y="410"/>
                    </a:lnTo>
                    <a:lnTo>
                      <a:pt x="568" y="349"/>
                    </a:lnTo>
                    <a:lnTo>
                      <a:pt x="587" y="298"/>
                    </a:lnTo>
                    <a:lnTo>
                      <a:pt x="650" y="254"/>
                    </a:lnTo>
                    <a:lnTo>
                      <a:pt x="507" y="133"/>
                    </a:lnTo>
                    <a:lnTo>
                      <a:pt x="238" y="11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7" name="Freeform 47"/>
              <p:cNvSpPr>
                <a:spLocks/>
              </p:cNvSpPr>
              <p:nvPr/>
            </p:nvSpPr>
            <p:spPr bwMode="auto">
              <a:xfrm>
                <a:off x="1608" y="1939"/>
                <a:ext cx="267" cy="398"/>
              </a:xfrm>
              <a:custGeom>
                <a:avLst/>
                <a:gdLst>
                  <a:gd name="T0" fmla="*/ 138 w 534"/>
                  <a:gd name="T1" fmla="*/ 0 h 797"/>
                  <a:gd name="T2" fmla="*/ 144 w 534"/>
                  <a:gd name="T3" fmla="*/ 26 h 797"/>
                  <a:gd name="T4" fmla="*/ 159 w 534"/>
                  <a:gd name="T5" fmla="*/ 49 h 797"/>
                  <a:gd name="T6" fmla="*/ 179 w 534"/>
                  <a:gd name="T7" fmla="*/ 60 h 797"/>
                  <a:gd name="T8" fmla="*/ 199 w 534"/>
                  <a:gd name="T9" fmla="*/ 57 h 797"/>
                  <a:gd name="T10" fmla="*/ 224 w 534"/>
                  <a:gd name="T11" fmla="*/ 62 h 797"/>
                  <a:gd name="T12" fmla="*/ 250 w 534"/>
                  <a:gd name="T13" fmla="*/ 66 h 797"/>
                  <a:gd name="T14" fmla="*/ 267 w 534"/>
                  <a:gd name="T15" fmla="*/ 66 h 797"/>
                  <a:gd name="T16" fmla="*/ 255 w 534"/>
                  <a:gd name="T17" fmla="*/ 79 h 797"/>
                  <a:gd name="T18" fmla="*/ 245 w 534"/>
                  <a:gd name="T19" fmla="*/ 89 h 797"/>
                  <a:gd name="T20" fmla="*/ 226 w 534"/>
                  <a:gd name="T21" fmla="*/ 99 h 797"/>
                  <a:gd name="T22" fmla="*/ 210 w 534"/>
                  <a:gd name="T23" fmla="*/ 106 h 797"/>
                  <a:gd name="T24" fmla="*/ 197 w 534"/>
                  <a:gd name="T25" fmla="*/ 136 h 797"/>
                  <a:gd name="T26" fmla="*/ 186 w 534"/>
                  <a:gd name="T27" fmla="*/ 172 h 797"/>
                  <a:gd name="T28" fmla="*/ 178 w 534"/>
                  <a:gd name="T29" fmla="*/ 208 h 797"/>
                  <a:gd name="T30" fmla="*/ 176 w 534"/>
                  <a:gd name="T31" fmla="*/ 231 h 797"/>
                  <a:gd name="T32" fmla="*/ 165 w 534"/>
                  <a:gd name="T33" fmla="*/ 259 h 797"/>
                  <a:gd name="T34" fmla="*/ 152 w 534"/>
                  <a:gd name="T35" fmla="*/ 284 h 797"/>
                  <a:gd name="T36" fmla="*/ 137 w 534"/>
                  <a:gd name="T37" fmla="*/ 314 h 797"/>
                  <a:gd name="T38" fmla="*/ 134 w 534"/>
                  <a:gd name="T39" fmla="*/ 343 h 797"/>
                  <a:gd name="T40" fmla="*/ 118 w 534"/>
                  <a:gd name="T41" fmla="*/ 331 h 797"/>
                  <a:gd name="T42" fmla="*/ 91 w 534"/>
                  <a:gd name="T43" fmla="*/ 325 h 797"/>
                  <a:gd name="T44" fmla="*/ 67 w 534"/>
                  <a:gd name="T45" fmla="*/ 333 h 797"/>
                  <a:gd name="T46" fmla="*/ 48 w 534"/>
                  <a:gd name="T47" fmla="*/ 349 h 797"/>
                  <a:gd name="T48" fmla="*/ 29 w 534"/>
                  <a:gd name="T49" fmla="*/ 373 h 797"/>
                  <a:gd name="T50" fmla="*/ 3 w 534"/>
                  <a:gd name="T51" fmla="*/ 398 h 797"/>
                  <a:gd name="T52" fmla="*/ 0 w 534"/>
                  <a:gd name="T53" fmla="*/ 306 h 797"/>
                  <a:gd name="T54" fmla="*/ 29 w 534"/>
                  <a:gd name="T55" fmla="*/ 160 h 797"/>
                  <a:gd name="T56" fmla="*/ 76 w 534"/>
                  <a:gd name="T57" fmla="*/ 60 h 797"/>
                  <a:gd name="T58" fmla="*/ 138 w 534"/>
                  <a:gd name="T59" fmla="*/ 0 h 797"/>
                  <a:gd name="T60" fmla="*/ 138 w 534"/>
                  <a:gd name="T61" fmla="*/ 0 h 797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534"/>
                  <a:gd name="T94" fmla="*/ 0 h 797"/>
                  <a:gd name="T95" fmla="*/ 534 w 534"/>
                  <a:gd name="T96" fmla="*/ 797 h 797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534" h="797">
                    <a:moveTo>
                      <a:pt x="277" y="0"/>
                    </a:moveTo>
                    <a:lnTo>
                      <a:pt x="288" y="53"/>
                    </a:lnTo>
                    <a:lnTo>
                      <a:pt x="319" y="99"/>
                    </a:lnTo>
                    <a:lnTo>
                      <a:pt x="359" y="120"/>
                    </a:lnTo>
                    <a:lnTo>
                      <a:pt x="399" y="114"/>
                    </a:lnTo>
                    <a:lnTo>
                      <a:pt x="448" y="124"/>
                    </a:lnTo>
                    <a:lnTo>
                      <a:pt x="501" y="133"/>
                    </a:lnTo>
                    <a:lnTo>
                      <a:pt x="534" y="133"/>
                    </a:lnTo>
                    <a:lnTo>
                      <a:pt x="511" y="158"/>
                    </a:lnTo>
                    <a:lnTo>
                      <a:pt x="490" y="179"/>
                    </a:lnTo>
                    <a:lnTo>
                      <a:pt x="452" y="198"/>
                    </a:lnTo>
                    <a:lnTo>
                      <a:pt x="420" y="213"/>
                    </a:lnTo>
                    <a:lnTo>
                      <a:pt x="395" y="272"/>
                    </a:lnTo>
                    <a:lnTo>
                      <a:pt x="372" y="344"/>
                    </a:lnTo>
                    <a:lnTo>
                      <a:pt x="357" y="417"/>
                    </a:lnTo>
                    <a:lnTo>
                      <a:pt x="353" y="462"/>
                    </a:lnTo>
                    <a:lnTo>
                      <a:pt x="330" y="519"/>
                    </a:lnTo>
                    <a:lnTo>
                      <a:pt x="304" y="569"/>
                    </a:lnTo>
                    <a:lnTo>
                      <a:pt x="275" y="628"/>
                    </a:lnTo>
                    <a:lnTo>
                      <a:pt x="269" y="687"/>
                    </a:lnTo>
                    <a:lnTo>
                      <a:pt x="237" y="662"/>
                    </a:lnTo>
                    <a:lnTo>
                      <a:pt x="182" y="650"/>
                    </a:lnTo>
                    <a:lnTo>
                      <a:pt x="135" y="666"/>
                    </a:lnTo>
                    <a:lnTo>
                      <a:pt x="96" y="698"/>
                    </a:lnTo>
                    <a:lnTo>
                      <a:pt x="58" y="746"/>
                    </a:lnTo>
                    <a:lnTo>
                      <a:pt x="7" y="797"/>
                    </a:lnTo>
                    <a:lnTo>
                      <a:pt x="0" y="612"/>
                    </a:lnTo>
                    <a:lnTo>
                      <a:pt x="58" y="320"/>
                    </a:lnTo>
                    <a:lnTo>
                      <a:pt x="152" y="120"/>
                    </a:lnTo>
                    <a:lnTo>
                      <a:pt x="277" y="0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8" name="Freeform 48"/>
              <p:cNvSpPr>
                <a:spLocks/>
              </p:cNvSpPr>
              <p:nvPr/>
            </p:nvSpPr>
            <p:spPr bwMode="auto">
              <a:xfrm>
                <a:off x="1642" y="2456"/>
                <a:ext cx="276" cy="292"/>
              </a:xfrm>
              <a:custGeom>
                <a:avLst/>
                <a:gdLst>
                  <a:gd name="T0" fmla="*/ 11 w 553"/>
                  <a:gd name="T1" fmla="*/ 30 h 584"/>
                  <a:gd name="T2" fmla="*/ 47 w 553"/>
                  <a:gd name="T3" fmla="*/ 29 h 584"/>
                  <a:gd name="T4" fmla="*/ 85 w 553"/>
                  <a:gd name="T5" fmla="*/ 23 h 584"/>
                  <a:gd name="T6" fmla="*/ 124 w 553"/>
                  <a:gd name="T7" fmla="*/ 18 h 584"/>
                  <a:gd name="T8" fmla="*/ 147 w 553"/>
                  <a:gd name="T9" fmla="*/ 3 h 584"/>
                  <a:gd name="T10" fmla="*/ 159 w 553"/>
                  <a:gd name="T11" fmla="*/ 0 h 584"/>
                  <a:gd name="T12" fmla="*/ 181 w 553"/>
                  <a:gd name="T13" fmla="*/ 9 h 584"/>
                  <a:gd name="T14" fmla="*/ 188 w 553"/>
                  <a:gd name="T15" fmla="*/ 31 h 584"/>
                  <a:gd name="T16" fmla="*/ 191 w 553"/>
                  <a:gd name="T17" fmla="*/ 71 h 584"/>
                  <a:gd name="T18" fmla="*/ 185 w 553"/>
                  <a:gd name="T19" fmla="*/ 102 h 584"/>
                  <a:gd name="T20" fmla="*/ 183 w 553"/>
                  <a:gd name="T21" fmla="*/ 126 h 584"/>
                  <a:gd name="T22" fmla="*/ 189 w 553"/>
                  <a:gd name="T23" fmla="*/ 162 h 584"/>
                  <a:gd name="T24" fmla="*/ 202 w 553"/>
                  <a:gd name="T25" fmla="*/ 190 h 584"/>
                  <a:gd name="T26" fmla="*/ 223 w 553"/>
                  <a:gd name="T27" fmla="*/ 226 h 584"/>
                  <a:gd name="T28" fmla="*/ 247 w 553"/>
                  <a:gd name="T29" fmla="*/ 255 h 584"/>
                  <a:gd name="T30" fmla="*/ 276 w 553"/>
                  <a:gd name="T31" fmla="*/ 292 h 584"/>
                  <a:gd name="T32" fmla="*/ 186 w 553"/>
                  <a:gd name="T33" fmla="*/ 254 h 584"/>
                  <a:gd name="T34" fmla="*/ 93 w 553"/>
                  <a:gd name="T35" fmla="*/ 175 h 584"/>
                  <a:gd name="T36" fmla="*/ 0 w 553"/>
                  <a:gd name="T37" fmla="*/ 48 h 584"/>
                  <a:gd name="T38" fmla="*/ 11 w 553"/>
                  <a:gd name="T39" fmla="*/ 30 h 584"/>
                  <a:gd name="T40" fmla="*/ 11 w 553"/>
                  <a:gd name="T41" fmla="*/ 30 h 58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553"/>
                  <a:gd name="T64" fmla="*/ 0 h 584"/>
                  <a:gd name="T65" fmla="*/ 553 w 553"/>
                  <a:gd name="T66" fmla="*/ 584 h 58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553" h="584">
                    <a:moveTo>
                      <a:pt x="23" y="61"/>
                    </a:moveTo>
                    <a:lnTo>
                      <a:pt x="95" y="59"/>
                    </a:lnTo>
                    <a:lnTo>
                      <a:pt x="171" y="46"/>
                    </a:lnTo>
                    <a:lnTo>
                      <a:pt x="249" y="35"/>
                    </a:lnTo>
                    <a:lnTo>
                      <a:pt x="295" y="6"/>
                    </a:lnTo>
                    <a:lnTo>
                      <a:pt x="319" y="0"/>
                    </a:lnTo>
                    <a:lnTo>
                      <a:pt x="363" y="19"/>
                    </a:lnTo>
                    <a:lnTo>
                      <a:pt x="376" y="63"/>
                    </a:lnTo>
                    <a:lnTo>
                      <a:pt x="382" y="141"/>
                    </a:lnTo>
                    <a:lnTo>
                      <a:pt x="371" y="204"/>
                    </a:lnTo>
                    <a:lnTo>
                      <a:pt x="367" y="253"/>
                    </a:lnTo>
                    <a:lnTo>
                      <a:pt x="378" y="324"/>
                    </a:lnTo>
                    <a:lnTo>
                      <a:pt x="405" y="381"/>
                    </a:lnTo>
                    <a:lnTo>
                      <a:pt x="447" y="453"/>
                    </a:lnTo>
                    <a:lnTo>
                      <a:pt x="494" y="510"/>
                    </a:lnTo>
                    <a:lnTo>
                      <a:pt x="553" y="584"/>
                    </a:lnTo>
                    <a:lnTo>
                      <a:pt x="373" y="508"/>
                    </a:lnTo>
                    <a:lnTo>
                      <a:pt x="186" y="350"/>
                    </a:lnTo>
                    <a:lnTo>
                      <a:pt x="0" y="96"/>
                    </a:lnTo>
                    <a:lnTo>
                      <a:pt x="23" y="61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9" name="Freeform 49"/>
              <p:cNvSpPr>
                <a:spLocks/>
              </p:cNvSpPr>
              <p:nvPr/>
            </p:nvSpPr>
            <p:spPr bwMode="auto">
              <a:xfrm>
                <a:off x="2146" y="2004"/>
                <a:ext cx="359" cy="433"/>
              </a:xfrm>
              <a:custGeom>
                <a:avLst/>
                <a:gdLst>
                  <a:gd name="T0" fmla="*/ 31 w 719"/>
                  <a:gd name="T1" fmla="*/ 137 h 866"/>
                  <a:gd name="T2" fmla="*/ 23 w 719"/>
                  <a:gd name="T3" fmla="*/ 155 h 866"/>
                  <a:gd name="T4" fmla="*/ 23 w 719"/>
                  <a:gd name="T5" fmla="*/ 179 h 866"/>
                  <a:gd name="T6" fmla="*/ 9 w 719"/>
                  <a:gd name="T7" fmla="*/ 198 h 866"/>
                  <a:gd name="T8" fmla="*/ 0 w 719"/>
                  <a:gd name="T9" fmla="*/ 223 h 866"/>
                  <a:gd name="T10" fmla="*/ 8 w 719"/>
                  <a:gd name="T11" fmla="*/ 241 h 866"/>
                  <a:gd name="T12" fmla="*/ 16 w 719"/>
                  <a:gd name="T13" fmla="*/ 265 h 866"/>
                  <a:gd name="T14" fmla="*/ 51 w 719"/>
                  <a:gd name="T15" fmla="*/ 280 h 866"/>
                  <a:gd name="T16" fmla="*/ 74 w 719"/>
                  <a:gd name="T17" fmla="*/ 279 h 866"/>
                  <a:gd name="T18" fmla="*/ 93 w 719"/>
                  <a:gd name="T19" fmla="*/ 264 h 866"/>
                  <a:gd name="T20" fmla="*/ 140 w 719"/>
                  <a:gd name="T21" fmla="*/ 268 h 866"/>
                  <a:gd name="T22" fmla="*/ 182 w 719"/>
                  <a:gd name="T23" fmla="*/ 285 h 866"/>
                  <a:gd name="T24" fmla="*/ 227 w 719"/>
                  <a:gd name="T25" fmla="*/ 317 h 866"/>
                  <a:gd name="T26" fmla="*/ 251 w 719"/>
                  <a:gd name="T27" fmla="*/ 341 h 866"/>
                  <a:gd name="T28" fmla="*/ 255 w 719"/>
                  <a:gd name="T29" fmla="*/ 366 h 866"/>
                  <a:gd name="T30" fmla="*/ 278 w 719"/>
                  <a:gd name="T31" fmla="*/ 390 h 866"/>
                  <a:gd name="T32" fmla="*/ 312 w 719"/>
                  <a:gd name="T33" fmla="*/ 418 h 866"/>
                  <a:gd name="T34" fmla="*/ 331 w 719"/>
                  <a:gd name="T35" fmla="*/ 433 h 866"/>
                  <a:gd name="T36" fmla="*/ 335 w 719"/>
                  <a:gd name="T37" fmla="*/ 426 h 866"/>
                  <a:gd name="T38" fmla="*/ 335 w 719"/>
                  <a:gd name="T39" fmla="*/ 394 h 866"/>
                  <a:gd name="T40" fmla="*/ 332 w 719"/>
                  <a:gd name="T41" fmla="*/ 344 h 866"/>
                  <a:gd name="T42" fmla="*/ 335 w 719"/>
                  <a:gd name="T43" fmla="*/ 286 h 866"/>
                  <a:gd name="T44" fmla="*/ 336 w 719"/>
                  <a:gd name="T45" fmla="*/ 228 h 866"/>
                  <a:gd name="T46" fmla="*/ 340 w 719"/>
                  <a:gd name="T47" fmla="*/ 191 h 866"/>
                  <a:gd name="T48" fmla="*/ 350 w 719"/>
                  <a:gd name="T49" fmla="*/ 159 h 866"/>
                  <a:gd name="T50" fmla="*/ 359 w 719"/>
                  <a:gd name="T51" fmla="*/ 129 h 866"/>
                  <a:gd name="T52" fmla="*/ 338 w 719"/>
                  <a:gd name="T53" fmla="*/ 100 h 866"/>
                  <a:gd name="T54" fmla="*/ 315 w 719"/>
                  <a:gd name="T55" fmla="*/ 87 h 866"/>
                  <a:gd name="T56" fmla="*/ 293 w 719"/>
                  <a:gd name="T57" fmla="*/ 69 h 866"/>
                  <a:gd name="T58" fmla="*/ 274 w 719"/>
                  <a:gd name="T59" fmla="*/ 44 h 866"/>
                  <a:gd name="T60" fmla="*/ 261 w 719"/>
                  <a:gd name="T61" fmla="*/ 17 h 866"/>
                  <a:gd name="T62" fmla="*/ 257 w 719"/>
                  <a:gd name="T63" fmla="*/ 0 h 866"/>
                  <a:gd name="T64" fmla="*/ 253 w 719"/>
                  <a:gd name="T65" fmla="*/ 24 h 866"/>
                  <a:gd name="T66" fmla="*/ 244 w 719"/>
                  <a:gd name="T67" fmla="*/ 43 h 866"/>
                  <a:gd name="T68" fmla="*/ 227 w 719"/>
                  <a:gd name="T69" fmla="*/ 63 h 866"/>
                  <a:gd name="T70" fmla="*/ 202 w 719"/>
                  <a:gd name="T71" fmla="*/ 77 h 866"/>
                  <a:gd name="T72" fmla="*/ 165 w 719"/>
                  <a:gd name="T73" fmla="*/ 95 h 866"/>
                  <a:gd name="T74" fmla="*/ 141 w 719"/>
                  <a:gd name="T75" fmla="*/ 94 h 866"/>
                  <a:gd name="T76" fmla="*/ 129 w 719"/>
                  <a:gd name="T77" fmla="*/ 109 h 866"/>
                  <a:gd name="T78" fmla="*/ 108 w 719"/>
                  <a:gd name="T79" fmla="*/ 125 h 866"/>
                  <a:gd name="T80" fmla="*/ 82 w 719"/>
                  <a:gd name="T81" fmla="*/ 135 h 866"/>
                  <a:gd name="T82" fmla="*/ 53 w 719"/>
                  <a:gd name="T83" fmla="*/ 135 h 866"/>
                  <a:gd name="T84" fmla="*/ 31 w 719"/>
                  <a:gd name="T85" fmla="*/ 137 h 866"/>
                  <a:gd name="T86" fmla="*/ 31 w 719"/>
                  <a:gd name="T87" fmla="*/ 137 h 86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719"/>
                  <a:gd name="T133" fmla="*/ 0 h 866"/>
                  <a:gd name="T134" fmla="*/ 719 w 719"/>
                  <a:gd name="T135" fmla="*/ 866 h 86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719" h="866">
                    <a:moveTo>
                      <a:pt x="63" y="273"/>
                    </a:moveTo>
                    <a:lnTo>
                      <a:pt x="46" y="309"/>
                    </a:lnTo>
                    <a:lnTo>
                      <a:pt x="46" y="357"/>
                    </a:lnTo>
                    <a:lnTo>
                      <a:pt x="19" y="395"/>
                    </a:lnTo>
                    <a:lnTo>
                      <a:pt x="0" y="446"/>
                    </a:lnTo>
                    <a:lnTo>
                      <a:pt x="17" y="482"/>
                    </a:lnTo>
                    <a:lnTo>
                      <a:pt x="33" y="530"/>
                    </a:lnTo>
                    <a:lnTo>
                      <a:pt x="103" y="560"/>
                    </a:lnTo>
                    <a:lnTo>
                      <a:pt x="148" y="557"/>
                    </a:lnTo>
                    <a:lnTo>
                      <a:pt x="186" y="528"/>
                    </a:lnTo>
                    <a:lnTo>
                      <a:pt x="280" y="536"/>
                    </a:lnTo>
                    <a:lnTo>
                      <a:pt x="365" y="570"/>
                    </a:lnTo>
                    <a:lnTo>
                      <a:pt x="454" y="633"/>
                    </a:lnTo>
                    <a:lnTo>
                      <a:pt x="502" y="682"/>
                    </a:lnTo>
                    <a:lnTo>
                      <a:pt x="510" y="731"/>
                    </a:lnTo>
                    <a:lnTo>
                      <a:pt x="557" y="779"/>
                    </a:lnTo>
                    <a:lnTo>
                      <a:pt x="624" y="836"/>
                    </a:lnTo>
                    <a:lnTo>
                      <a:pt x="662" y="866"/>
                    </a:lnTo>
                    <a:lnTo>
                      <a:pt x="671" y="851"/>
                    </a:lnTo>
                    <a:lnTo>
                      <a:pt x="671" y="787"/>
                    </a:lnTo>
                    <a:lnTo>
                      <a:pt x="665" y="688"/>
                    </a:lnTo>
                    <a:lnTo>
                      <a:pt x="671" y="572"/>
                    </a:lnTo>
                    <a:lnTo>
                      <a:pt x="673" y="456"/>
                    </a:lnTo>
                    <a:lnTo>
                      <a:pt x="681" y="382"/>
                    </a:lnTo>
                    <a:lnTo>
                      <a:pt x="700" y="317"/>
                    </a:lnTo>
                    <a:lnTo>
                      <a:pt x="719" y="258"/>
                    </a:lnTo>
                    <a:lnTo>
                      <a:pt x="677" y="199"/>
                    </a:lnTo>
                    <a:lnTo>
                      <a:pt x="631" y="173"/>
                    </a:lnTo>
                    <a:lnTo>
                      <a:pt x="586" y="138"/>
                    </a:lnTo>
                    <a:lnTo>
                      <a:pt x="548" y="87"/>
                    </a:lnTo>
                    <a:lnTo>
                      <a:pt x="523" y="34"/>
                    </a:lnTo>
                    <a:lnTo>
                      <a:pt x="515" y="0"/>
                    </a:lnTo>
                    <a:lnTo>
                      <a:pt x="506" y="47"/>
                    </a:lnTo>
                    <a:lnTo>
                      <a:pt x="489" y="85"/>
                    </a:lnTo>
                    <a:lnTo>
                      <a:pt x="454" y="127"/>
                    </a:lnTo>
                    <a:lnTo>
                      <a:pt x="405" y="154"/>
                    </a:lnTo>
                    <a:lnTo>
                      <a:pt x="331" y="190"/>
                    </a:lnTo>
                    <a:lnTo>
                      <a:pt x="282" y="188"/>
                    </a:lnTo>
                    <a:lnTo>
                      <a:pt x="259" y="218"/>
                    </a:lnTo>
                    <a:lnTo>
                      <a:pt x="217" y="250"/>
                    </a:lnTo>
                    <a:lnTo>
                      <a:pt x="164" y="270"/>
                    </a:lnTo>
                    <a:lnTo>
                      <a:pt x="107" y="270"/>
                    </a:lnTo>
                    <a:lnTo>
                      <a:pt x="63" y="273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0" name="Freeform 50"/>
              <p:cNvSpPr>
                <a:spLocks/>
              </p:cNvSpPr>
              <p:nvPr/>
            </p:nvSpPr>
            <p:spPr bwMode="auto">
              <a:xfrm>
                <a:off x="1602" y="1962"/>
                <a:ext cx="231" cy="335"/>
              </a:xfrm>
              <a:custGeom>
                <a:avLst/>
                <a:gdLst>
                  <a:gd name="T0" fmla="*/ 129 w 462"/>
                  <a:gd name="T1" fmla="*/ 0 h 671"/>
                  <a:gd name="T2" fmla="*/ 139 w 462"/>
                  <a:gd name="T3" fmla="*/ 25 h 671"/>
                  <a:gd name="T4" fmla="*/ 160 w 462"/>
                  <a:gd name="T5" fmla="*/ 46 h 671"/>
                  <a:gd name="T6" fmla="*/ 181 w 462"/>
                  <a:gd name="T7" fmla="*/ 56 h 671"/>
                  <a:gd name="T8" fmla="*/ 209 w 462"/>
                  <a:gd name="T9" fmla="*/ 53 h 671"/>
                  <a:gd name="T10" fmla="*/ 231 w 462"/>
                  <a:gd name="T11" fmla="*/ 57 h 671"/>
                  <a:gd name="T12" fmla="*/ 213 w 462"/>
                  <a:gd name="T13" fmla="*/ 65 h 671"/>
                  <a:gd name="T14" fmla="*/ 197 w 462"/>
                  <a:gd name="T15" fmla="*/ 76 h 671"/>
                  <a:gd name="T16" fmla="*/ 180 w 462"/>
                  <a:gd name="T17" fmla="*/ 123 h 671"/>
                  <a:gd name="T18" fmla="*/ 168 w 462"/>
                  <a:gd name="T19" fmla="*/ 169 h 671"/>
                  <a:gd name="T20" fmla="*/ 165 w 462"/>
                  <a:gd name="T21" fmla="*/ 202 h 671"/>
                  <a:gd name="T22" fmla="*/ 151 w 462"/>
                  <a:gd name="T23" fmla="*/ 229 h 671"/>
                  <a:gd name="T24" fmla="*/ 135 w 462"/>
                  <a:gd name="T25" fmla="*/ 261 h 671"/>
                  <a:gd name="T26" fmla="*/ 127 w 462"/>
                  <a:gd name="T27" fmla="*/ 285 h 671"/>
                  <a:gd name="T28" fmla="*/ 103 w 462"/>
                  <a:gd name="T29" fmla="*/ 283 h 671"/>
                  <a:gd name="T30" fmla="*/ 74 w 462"/>
                  <a:gd name="T31" fmla="*/ 288 h 671"/>
                  <a:gd name="T32" fmla="*/ 47 w 462"/>
                  <a:gd name="T33" fmla="*/ 304 h 671"/>
                  <a:gd name="T34" fmla="*/ 24 w 462"/>
                  <a:gd name="T35" fmla="*/ 326 h 671"/>
                  <a:gd name="T36" fmla="*/ 0 w 462"/>
                  <a:gd name="T37" fmla="*/ 335 h 671"/>
                  <a:gd name="T38" fmla="*/ 11 w 462"/>
                  <a:gd name="T39" fmla="*/ 232 h 671"/>
                  <a:gd name="T40" fmla="*/ 39 w 462"/>
                  <a:gd name="T41" fmla="*/ 138 h 671"/>
                  <a:gd name="T42" fmla="*/ 87 w 462"/>
                  <a:gd name="T43" fmla="*/ 21 h 671"/>
                  <a:gd name="T44" fmla="*/ 129 w 462"/>
                  <a:gd name="T45" fmla="*/ 0 h 671"/>
                  <a:gd name="T46" fmla="*/ 129 w 462"/>
                  <a:gd name="T47" fmla="*/ 0 h 67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462"/>
                  <a:gd name="T73" fmla="*/ 0 h 671"/>
                  <a:gd name="T74" fmla="*/ 462 w 462"/>
                  <a:gd name="T75" fmla="*/ 671 h 671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462" h="671">
                    <a:moveTo>
                      <a:pt x="257" y="0"/>
                    </a:moveTo>
                    <a:lnTo>
                      <a:pt x="278" y="51"/>
                    </a:lnTo>
                    <a:lnTo>
                      <a:pt x="320" y="93"/>
                    </a:lnTo>
                    <a:lnTo>
                      <a:pt x="361" y="112"/>
                    </a:lnTo>
                    <a:lnTo>
                      <a:pt x="418" y="106"/>
                    </a:lnTo>
                    <a:lnTo>
                      <a:pt x="462" y="114"/>
                    </a:lnTo>
                    <a:lnTo>
                      <a:pt x="426" y="131"/>
                    </a:lnTo>
                    <a:lnTo>
                      <a:pt x="394" y="152"/>
                    </a:lnTo>
                    <a:lnTo>
                      <a:pt x="359" y="247"/>
                    </a:lnTo>
                    <a:lnTo>
                      <a:pt x="335" y="338"/>
                    </a:lnTo>
                    <a:lnTo>
                      <a:pt x="329" y="405"/>
                    </a:lnTo>
                    <a:lnTo>
                      <a:pt x="301" y="458"/>
                    </a:lnTo>
                    <a:lnTo>
                      <a:pt x="270" y="523"/>
                    </a:lnTo>
                    <a:lnTo>
                      <a:pt x="255" y="570"/>
                    </a:lnTo>
                    <a:lnTo>
                      <a:pt x="206" y="566"/>
                    </a:lnTo>
                    <a:lnTo>
                      <a:pt x="147" y="576"/>
                    </a:lnTo>
                    <a:lnTo>
                      <a:pt x="93" y="608"/>
                    </a:lnTo>
                    <a:lnTo>
                      <a:pt x="48" y="652"/>
                    </a:lnTo>
                    <a:lnTo>
                      <a:pt x="0" y="671"/>
                    </a:lnTo>
                    <a:lnTo>
                      <a:pt x="21" y="464"/>
                    </a:lnTo>
                    <a:lnTo>
                      <a:pt x="78" y="276"/>
                    </a:lnTo>
                    <a:lnTo>
                      <a:pt x="173" y="42"/>
                    </a:lnTo>
                    <a:lnTo>
                      <a:pt x="257" y="0"/>
                    </a:lnTo>
                    <a:close/>
                  </a:path>
                </a:pathLst>
              </a:custGeom>
              <a:solidFill>
                <a:srgbClr val="FFB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1" name="Freeform 51"/>
              <p:cNvSpPr>
                <a:spLocks/>
              </p:cNvSpPr>
              <p:nvPr/>
            </p:nvSpPr>
            <p:spPr bwMode="auto">
              <a:xfrm>
                <a:off x="2156" y="1786"/>
                <a:ext cx="273" cy="199"/>
              </a:xfrm>
              <a:custGeom>
                <a:avLst/>
                <a:gdLst>
                  <a:gd name="T0" fmla="*/ 13 w 548"/>
                  <a:gd name="T1" fmla="*/ 0 h 398"/>
                  <a:gd name="T2" fmla="*/ 4 w 548"/>
                  <a:gd name="T3" fmla="*/ 22 h 398"/>
                  <a:gd name="T4" fmla="*/ 21 w 548"/>
                  <a:gd name="T5" fmla="*/ 33 h 398"/>
                  <a:gd name="T6" fmla="*/ 36 w 548"/>
                  <a:gd name="T7" fmla="*/ 49 h 398"/>
                  <a:gd name="T8" fmla="*/ 43 w 548"/>
                  <a:gd name="T9" fmla="*/ 69 h 398"/>
                  <a:gd name="T10" fmla="*/ 36 w 548"/>
                  <a:gd name="T11" fmla="*/ 102 h 398"/>
                  <a:gd name="T12" fmla="*/ 27 w 548"/>
                  <a:gd name="T13" fmla="*/ 137 h 398"/>
                  <a:gd name="T14" fmla="*/ 11 w 548"/>
                  <a:gd name="T15" fmla="*/ 170 h 398"/>
                  <a:gd name="T16" fmla="*/ 0 w 548"/>
                  <a:gd name="T17" fmla="*/ 186 h 398"/>
                  <a:gd name="T18" fmla="*/ 0 w 548"/>
                  <a:gd name="T19" fmla="*/ 199 h 398"/>
                  <a:gd name="T20" fmla="*/ 13 w 548"/>
                  <a:gd name="T21" fmla="*/ 183 h 398"/>
                  <a:gd name="T22" fmla="*/ 16 w 548"/>
                  <a:gd name="T23" fmla="*/ 193 h 398"/>
                  <a:gd name="T24" fmla="*/ 25 w 548"/>
                  <a:gd name="T25" fmla="*/ 171 h 398"/>
                  <a:gd name="T26" fmla="*/ 36 w 548"/>
                  <a:gd name="T27" fmla="*/ 145 h 398"/>
                  <a:gd name="T28" fmla="*/ 50 w 548"/>
                  <a:gd name="T29" fmla="*/ 130 h 398"/>
                  <a:gd name="T30" fmla="*/ 72 w 548"/>
                  <a:gd name="T31" fmla="*/ 123 h 398"/>
                  <a:gd name="T32" fmla="*/ 83 w 548"/>
                  <a:gd name="T33" fmla="*/ 125 h 398"/>
                  <a:gd name="T34" fmla="*/ 92 w 548"/>
                  <a:gd name="T35" fmla="*/ 111 h 398"/>
                  <a:gd name="T36" fmla="*/ 115 w 548"/>
                  <a:gd name="T37" fmla="*/ 89 h 398"/>
                  <a:gd name="T38" fmla="*/ 136 w 548"/>
                  <a:gd name="T39" fmla="*/ 80 h 398"/>
                  <a:gd name="T40" fmla="*/ 159 w 548"/>
                  <a:gd name="T41" fmla="*/ 88 h 398"/>
                  <a:gd name="T42" fmla="*/ 188 w 548"/>
                  <a:gd name="T43" fmla="*/ 103 h 398"/>
                  <a:gd name="T44" fmla="*/ 209 w 548"/>
                  <a:gd name="T45" fmla="*/ 110 h 398"/>
                  <a:gd name="T46" fmla="*/ 232 w 548"/>
                  <a:gd name="T47" fmla="*/ 125 h 398"/>
                  <a:gd name="T48" fmla="*/ 247 w 548"/>
                  <a:gd name="T49" fmla="*/ 153 h 398"/>
                  <a:gd name="T50" fmla="*/ 257 w 548"/>
                  <a:gd name="T51" fmla="*/ 141 h 398"/>
                  <a:gd name="T52" fmla="*/ 273 w 548"/>
                  <a:gd name="T53" fmla="*/ 122 h 398"/>
                  <a:gd name="T54" fmla="*/ 164 w 548"/>
                  <a:gd name="T55" fmla="*/ 34 h 398"/>
                  <a:gd name="T56" fmla="*/ 58 w 548"/>
                  <a:gd name="T57" fmla="*/ 4 h 398"/>
                  <a:gd name="T58" fmla="*/ 13 w 548"/>
                  <a:gd name="T59" fmla="*/ 0 h 398"/>
                  <a:gd name="T60" fmla="*/ 13 w 548"/>
                  <a:gd name="T61" fmla="*/ 0 h 398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548"/>
                  <a:gd name="T94" fmla="*/ 0 h 398"/>
                  <a:gd name="T95" fmla="*/ 548 w 548"/>
                  <a:gd name="T96" fmla="*/ 398 h 398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548" h="398">
                    <a:moveTo>
                      <a:pt x="27" y="0"/>
                    </a:moveTo>
                    <a:lnTo>
                      <a:pt x="8" y="44"/>
                    </a:lnTo>
                    <a:lnTo>
                      <a:pt x="42" y="65"/>
                    </a:lnTo>
                    <a:lnTo>
                      <a:pt x="72" y="97"/>
                    </a:lnTo>
                    <a:lnTo>
                      <a:pt x="86" y="137"/>
                    </a:lnTo>
                    <a:lnTo>
                      <a:pt x="72" y="204"/>
                    </a:lnTo>
                    <a:lnTo>
                      <a:pt x="55" y="274"/>
                    </a:lnTo>
                    <a:lnTo>
                      <a:pt x="23" y="339"/>
                    </a:lnTo>
                    <a:lnTo>
                      <a:pt x="0" y="371"/>
                    </a:lnTo>
                    <a:lnTo>
                      <a:pt x="0" y="398"/>
                    </a:lnTo>
                    <a:lnTo>
                      <a:pt x="27" y="365"/>
                    </a:lnTo>
                    <a:lnTo>
                      <a:pt x="33" y="386"/>
                    </a:lnTo>
                    <a:lnTo>
                      <a:pt x="50" y="342"/>
                    </a:lnTo>
                    <a:lnTo>
                      <a:pt x="72" y="289"/>
                    </a:lnTo>
                    <a:lnTo>
                      <a:pt x="101" y="259"/>
                    </a:lnTo>
                    <a:lnTo>
                      <a:pt x="145" y="247"/>
                    </a:lnTo>
                    <a:lnTo>
                      <a:pt x="167" y="251"/>
                    </a:lnTo>
                    <a:lnTo>
                      <a:pt x="185" y="223"/>
                    </a:lnTo>
                    <a:lnTo>
                      <a:pt x="230" y="177"/>
                    </a:lnTo>
                    <a:lnTo>
                      <a:pt x="272" y="160"/>
                    </a:lnTo>
                    <a:lnTo>
                      <a:pt x="320" y="175"/>
                    </a:lnTo>
                    <a:lnTo>
                      <a:pt x="378" y="206"/>
                    </a:lnTo>
                    <a:lnTo>
                      <a:pt x="420" y="221"/>
                    </a:lnTo>
                    <a:lnTo>
                      <a:pt x="466" y="251"/>
                    </a:lnTo>
                    <a:lnTo>
                      <a:pt x="496" y="306"/>
                    </a:lnTo>
                    <a:lnTo>
                      <a:pt x="515" y="282"/>
                    </a:lnTo>
                    <a:lnTo>
                      <a:pt x="548" y="244"/>
                    </a:lnTo>
                    <a:lnTo>
                      <a:pt x="329" y="67"/>
                    </a:lnTo>
                    <a:lnTo>
                      <a:pt x="116" y="8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FFB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2" name="Freeform 52"/>
              <p:cNvSpPr>
                <a:spLocks/>
              </p:cNvSpPr>
              <p:nvPr/>
            </p:nvSpPr>
            <p:spPr bwMode="auto">
              <a:xfrm>
                <a:off x="2168" y="2065"/>
                <a:ext cx="315" cy="330"/>
              </a:xfrm>
              <a:custGeom>
                <a:avLst/>
                <a:gdLst>
                  <a:gd name="T0" fmla="*/ 235 w 629"/>
                  <a:gd name="T1" fmla="*/ 0 h 662"/>
                  <a:gd name="T2" fmla="*/ 218 w 629"/>
                  <a:gd name="T3" fmla="*/ 18 h 662"/>
                  <a:gd name="T4" fmla="*/ 193 w 629"/>
                  <a:gd name="T5" fmla="*/ 31 h 662"/>
                  <a:gd name="T6" fmla="*/ 160 w 629"/>
                  <a:gd name="T7" fmla="*/ 45 h 662"/>
                  <a:gd name="T8" fmla="*/ 132 w 629"/>
                  <a:gd name="T9" fmla="*/ 50 h 662"/>
                  <a:gd name="T10" fmla="*/ 110 w 629"/>
                  <a:gd name="T11" fmla="*/ 73 h 662"/>
                  <a:gd name="T12" fmla="*/ 85 w 629"/>
                  <a:gd name="T13" fmla="*/ 86 h 662"/>
                  <a:gd name="T14" fmla="*/ 56 w 629"/>
                  <a:gd name="T15" fmla="*/ 94 h 662"/>
                  <a:gd name="T16" fmla="*/ 23 w 629"/>
                  <a:gd name="T17" fmla="*/ 94 h 662"/>
                  <a:gd name="T18" fmla="*/ 20 w 629"/>
                  <a:gd name="T19" fmla="*/ 113 h 662"/>
                  <a:gd name="T20" fmla="*/ 21 w 629"/>
                  <a:gd name="T21" fmla="*/ 127 h 662"/>
                  <a:gd name="T22" fmla="*/ 8 w 629"/>
                  <a:gd name="T23" fmla="*/ 142 h 662"/>
                  <a:gd name="T24" fmla="*/ 0 w 629"/>
                  <a:gd name="T25" fmla="*/ 161 h 662"/>
                  <a:gd name="T26" fmla="*/ 6 w 629"/>
                  <a:gd name="T27" fmla="*/ 178 h 662"/>
                  <a:gd name="T28" fmla="*/ 23 w 629"/>
                  <a:gd name="T29" fmla="*/ 194 h 662"/>
                  <a:gd name="T30" fmla="*/ 42 w 629"/>
                  <a:gd name="T31" fmla="*/ 195 h 662"/>
                  <a:gd name="T32" fmla="*/ 62 w 629"/>
                  <a:gd name="T33" fmla="*/ 177 h 662"/>
                  <a:gd name="T34" fmla="*/ 102 w 629"/>
                  <a:gd name="T35" fmla="*/ 181 h 662"/>
                  <a:gd name="T36" fmla="*/ 145 w 629"/>
                  <a:gd name="T37" fmla="*/ 190 h 662"/>
                  <a:gd name="T38" fmla="*/ 195 w 629"/>
                  <a:gd name="T39" fmla="*/ 214 h 662"/>
                  <a:gd name="T40" fmla="*/ 233 w 629"/>
                  <a:gd name="T41" fmla="*/ 247 h 662"/>
                  <a:gd name="T42" fmla="*/ 254 w 629"/>
                  <a:gd name="T43" fmla="*/ 273 h 662"/>
                  <a:gd name="T44" fmla="*/ 255 w 629"/>
                  <a:gd name="T45" fmla="*/ 292 h 662"/>
                  <a:gd name="T46" fmla="*/ 282 w 629"/>
                  <a:gd name="T47" fmla="*/ 322 h 662"/>
                  <a:gd name="T48" fmla="*/ 296 w 629"/>
                  <a:gd name="T49" fmla="*/ 330 h 662"/>
                  <a:gd name="T50" fmla="*/ 292 w 629"/>
                  <a:gd name="T51" fmla="*/ 291 h 662"/>
                  <a:gd name="T52" fmla="*/ 289 w 629"/>
                  <a:gd name="T53" fmla="*/ 247 h 662"/>
                  <a:gd name="T54" fmla="*/ 291 w 629"/>
                  <a:gd name="T55" fmla="*/ 184 h 662"/>
                  <a:gd name="T56" fmla="*/ 294 w 629"/>
                  <a:gd name="T57" fmla="*/ 133 h 662"/>
                  <a:gd name="T58" fmla="*/ 300 w 629"/>
                  <a:gd name="T59" fmla="*/ 100 h 662"/>
                  <a:gd name="T60" fmla="*/ 315 w 629"/>
                  <a:gd name="T61" fmla="*/ 68 h 662"/>
                  <a:gd name="T62" fmla="*/ 300 w 629"/>
                  <a:gd name="T63" fmla="*/ 51 h 662"/>
                  <a:gd name="T64" fmla="*/ 274 w 629"/>
                  <a:gd name="T65" fmla="*/ 38 h 662"/>
                  <a:gd name="T66" fmla="*/ 248 w 629"/>
                  <a:gd name="T67" fmla="*/ 19 h 662"/>
                  <a:gd name="T68" fmla="*/ 235 w 629"/>
                  <a:gd name="T69" fmla="*/ 0 h 662"/>
                  <a:gd name="T70" fmla="*/ 235 w 629"/>
                  <a:gd name="T71" fmla="*/ 0 h 662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629"/>
                  <a:gd name="T109" fmla="*/ 0 h 662"/>
                  <a:gd name="T110" fmla="*/ 629 w 629"/>
                  <a:gd name="T111" fmla="*/ 662 h 662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629" h="662">
                    <a:moveTo>
                      <a:pt x="469" y="0"/>
                    </a:moveTo>
                    <a:lnTo>
                      <a:pt x="435" y="36"/>
                    </a:lnTo>
                    <a:lnTo>
                      <a:pt x="386" y="63"/>
                    </a:lnTo>
                    <a:lnTo>
                      <a:pt x="319" y="91"/>
                    </a:lnTo>
                    <a:lnTo>
                      <a:pt x="264" y="101"/>
                    </a:lnTo>
                    <a:lnTo>
                      <a:pt x="219" y="147"/>
                    </a:lnTo>
                    <a:lnTo>
                      <a:pt x="169" y="173"/>
                    </a:lnTo>
                    <a:lnTo>
                      <a:pt x="112" y="188"/>
                    </a:lnTo>
                    <a:lnTo>
                      <a:pt x="46" y="188"/>
                    </a:lnTo>
                    <a:lnTo>
                      <a:pt x="40" y="226"/>
                    </a:lnTo>
                    <a:lnTo>
                      <a:pt x="42" y="255"/>
                    </a:lnTo>
                    <a:lnTo>
                      <a:pt x="15" y="285"/>
                    </a:lnTo>
                    <a:lnTo>
                      <a:pt x="0" y="322"/>
                    </a:lnTo>
                    <a:lnTo>
                      <a:pt x="11" y="358"/>
                    </a:lnTo>
                    <a:lnTo>
                      <a:pt x="46" y="390"/>
                    </a:lnTo>
                    <a:lnTo>
                      <a:pt x="84" y="392"/>
                    </a:lnTo>
                    <a:lnTo>
                      <a:pt x="123" y="356"/>
                    </a:lnTo>
                    <a:lnTo>
                      <a:pt x="203" y="363"/>
                    </a:lnTo>
                    <a:lnTo>
                      <a:pt x="289" y="382"/>
                    </a:lnTo>
                    <a:lnTo>
                      <a:pt x="390" y="430"/>
                    </a:lnTo>
                    <a:lnTo>
                      <a:pt x="466" y="495"/>
                    </a:lnTo>
                    <a:lnTo>
                      <a:pt x="507" y="548"/>
                    </a:lnTo>
                    <a:lnTo>
                      <a:pt x="509" y="586"/>
                    </a:lnTo>
                    <a:lnTo>
                      <a:pt x="564" y="645"/>
                    </a:lnTo>
                    <a:lnTo>
                      <a:pt x="591" y="662"/>
                    </a:lnTo>
                    <a:lnTo>
                      <a:pt x="583" y="584"/>
                    </a:lnTo>
                    <a:lnTo>
                      <a:pt x="578" y="496"/>
                    </a:lnTo>
                    <a:lnTo>
                      <a:pt x="581" y="369"/>
                    </a:lnTo>
                    <a:lnTo>
                      <a:pt x="587" y="266"/>
                    </a:lnTo>
                    <a:lnTo>
                      <a:pt x="599" y="200"/>
                    </a:lnTo>
                    <a:lnTo>
                      <a:pt x="629" y="137"/>
                    </a:lnTo>
                    <a:lnTo>
                      <a:pt x="600" y="103"/>
                    </a:lnTo>
                    <a:lnTo>
                      <a:pt x="547" y="76"/>
                    </a:lnTo>
                    <a:lnTo>
                      <a:pt x="496" y="38"/>
                    </a:lnTo>
                    <a:lnTo>
                      <a:pt x="469" y="0"/>
                    </a:lnTo>
                    <a:close/>
                  </a:path>
                </a:pathLst>
              </a:custGeom>
              <a:solidFill>
                <a:srgbClr val="FFB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3" name="Freeform 53"/>
              <p:cNvSpPr>
                <a:spLocks/>
              </p:cNvSpPr>
              <p:nvPr/>
            </p:nvSpPr>
            <p:spPr bwMode="auto">
              <a:xfrm>
                <a:off x="1666" y="2475"/>
                <a:ext cx="211" cy="253"/>
              </a:xfrm>
              <a:custGeom>
                <a:avLst/>
                <a:gdLst>
                  <a:gd name="T0" fmla="*/ 0 w 421"/>
                  <a:gd name="T1" fmla="*/ 33 h 505"/>
                  <a:gd name="T2" fmla="*/ 23 w 421"/>
                  <a:gd name="T3" fmla="*/ 32 h 505"/>
                  <a:gd name="T4" fmla="*/ 60 w 421"/>
                  <a:gd name="T5" fmla="*/ 28 h 505"/>
                  <a:gd name="T6" fmla="*/ 100 w 421"/>
                  <a:gd name="T7" fmla="*/ 18 h 505"/>
                  <a:gd name="T8" fmla="*/ 118 w 421"/>
                  <a:gd name="T9" fmla="*/ 7 h 505"/>
                  <a:gd name="T10" fmla="*/ 132 w 421"/>
                  <a:gd name="T11" fmla="*/ 0 h 505"/>
                  <a:gd name="T12" fmla="*/ 145 w 421"/>
                  <a:gd name="T13" fmla="*/ 9 h 505"/>
                  <a:gd name="T14" fmla="*/ 147 w 421"/>
                  <a:gd name="T15" fmla="*/ 32 h 505"/>
                  <a:gd name="T16" fmla="*/ 143 w 421"/>
                  <a:gd name="T17" fmla="*/ 65 h 505"/>
                  <a:gd name="T18" fmla="*/ 138 w 421"/>
                  <a:gd name="T19" fmla="*/ 97 h 505"/>
                  <a:gd name="T20" fmla="*/ 140 w 421"/>
                  <a:gd name="T21" fmla="*/ 136 h 505"/>
                  <a:gd name="T22" fmla="*/ 152 w 421"/>
                  <a:gd name="T23" fmla="*/ 176 h 505"/>
                  <a:gd name="T24" fmla="*/ 171 w 421"/>
                  <a:gd name="T25" fmla="*/ 208 h 505"/>
                  <a:gd name="T26" fmla="*/ 211 w 421"/>
                  <a:gd name="T27" fmla="*/ 253 h 505"/>
                  <a:gd name="T28" fmla="*/ 101 w 421"/>
                  <a:gd name="T29" fmla="*/ 203 h 505"/>
                  <a:gd name="T30" fmla="*/ 14 w 421"/>
                  <a:gd name="T31" fmla="*/ 93 h 505"/>
                  <a:gd name="T32" fmla="*/ 0 w 421"/>
                  <a:gd name="T33" fmla="*/ 33 h 505"/>
                  <a:gd name="T34" fmla="*/ 0 w 421"/>
                  <a:gd name="T35" fmla="*/ 33 h 50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421"/>
                  <a:gd name="T55" fmla="*/ 0 h 505"/>
                  <a:gd name="T56" fmla="*/ 421 w 421"/>
                  <a:gd name="T57" fmla="*/ 505 h 505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421" h="505">
                    <a:moveTo>
                      <a:pt x="0" y="66"/>
                    </a:moveTo>
                    <a:lnTo>
                      <a:pt x="45" y="64"/>
                    </a:lnTo>
                    <a:lnTo>
                      <a:pt x="119" y="55"/>
                    </a:lnTo>
                    <a:lnTo>
                      <a:pt x="199" y="36"/>
                    </a:lnTo>
                    <a:lnTo>
                      <a:pt x="235" y="13"/>
                    </a:lnTo>
                    <a:lnTo>
                      <a:pt x="264" y="0"/>
                    </a:lnTo>
                    <a:lnTo>
                      <a:pt x="290" y="17"/>
                    </a:lnTo>
                    <a:lnTo>
                      <a:pt x="294" y="64"/>
                    </a:lnTo>
                    <a:lnTo>
                      <a:pt x="286" y="129"/>
                    </a:lnTo>
                    <a:lnTo>
                      <a:pt x="275" y="193"/>
                    </a:lnTo>
                    <a:lnTo>
                      <a:pt x="279" y="271"/>
                    </a:lnTo>
                    <a:lnTo>
                      <a:pt x="304" y="351"/>
                    </a:lnTo>
                    <a:lnTo>
                      <a:pt x="342" y="416"/>
                    </a:lnTo>
                    <a:lnTo>
                      <a:pt x="421" y="505"/>
                    </a:lnTo>
                    <a:lnTo>
                      <a:pt x="201" y="406"/>
                    </a:lnTo>
                    <a:lnTo>
                      <a:pt x="28" y="186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FFB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4" name="Freeform 54"/>
              <p:cNvSpPr>
                <a:spLocks/>
              </p:cNvSpPr>
              <p:nvPr/>
            </p:nvSpPr>
            <p:spPr bwMode="auto">
              <a:xfrm>
                <a:off x="2180" y="1797"/>
                <a:ext cx="238" cy="113"/>
              </a:xfrm>
              <a:custGeom>
                <a:avLst/>
                <a:gdLst>
                  <a:gd name="T0" fmla="*/ 0 w 475"/>
                  <a:gd name="T1" fmla="*/ 0 h 226"/>
                  <a:gd name="T2" fmla="*/ 17 w 475"/>
                  <a:gd name="T3" fmla="*/ 14 h 226"/>
                  <a:gd name="T4" fmla="*/ 31 w 475"/>
                  <a:gd name="T5" fmla="*/ 36 h 226"/>
                  <a:gd name="T6" fmla="*/ 34 w 475"/>
                  <a:gd name="T7" fmla="*/ 58 h 226"/>
                  <a:gd name="T8" fmla="*/ 30 w 475"/>
                  <a:gd name="T9" fmla="*/ 90 h 226"/>
                  <a:gd name="T10" fmla="*/ 24 w 475"/>
                  <a:gd name="T11" fmla="*/ 104 h 226"/>
                  <a:gd name="T12" fmla="*/ 37 w 475"/>
                  <a:gd name="T13" fmla="*/ 98 h 226"/>
                  <a:gd name="T14" fmla="*/ 54 w 475"/>
                  <a:gd name="T15" fmla="*/ 97 h 226"/>
                  <a:gd name="T16" fmla="*/ 67 w 475"/>
                  <a:gd name="T17" fmla="*/ 78 h 226"/>
                  <a:gd name="T18" fmla="*/ 85 w 475"/>
                  <a:gd name="T19" fmla="*/ 63 h 226"/>
                  <a:gd name="T20" fmla="*/ 107 w 475"/>
                  <a:gd name="T21" fmla="*/ 54 h 226"/>
                  <a:gd name="T22" fmla="*/ 127 w 475"/>
                  <a:gd name="T23" fmla="*/ 58 h 226"/>
                  <a:gd name="T24" fmla="*/ 160 w 475"/>
                  <a:gd name="T25" fmla="*/ 70 h 226"/>
                  <a:gd name="T26" fmla="*/ 189 w 475"/>
                  <a:gd name="T27" fmla="*/ 86 h 226"/>
                  <a:gd name="T28" fmla="*/ 208 w 475"/>
                  <a:gd name="T29" fmla="*/ 99 h 226"/>
                  <a:gd name="T30" fmla="*/ 222 w 475"/>
                  <a:gd name="T31" fmla="*/ 113 h 226"/>
                  <a:gd name="T32" fmla="*/ 238 w 475"/>
                  <a:gd name="T33" fmla="*/ 102 h 226"/>
                  <a:gd name="T34" fmla="*/ 196 w 475"/>
                  <a:gd name="T35" fmla="*/ 62 h 226"/>
                  <a:gd name="T36" fmla="*/ 92 w 475"/>
                  <a:gd name="T37" fmla="*/ 17 h 226"/>
                  <a:gd name="T38" fmla="*/ 0 w 475"/>
                  <a:gd name="T39" fmla="*/ 0 h 226"/>
                  <a:gd name="T40" fmla="*/ 0 w 475"/>
                  <a:gd name="T41" fmla="*/ 0 h 22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75"/>
                  <a:gd name="T64" fmla="*/ 0 h 226"/>
                  <a:gd name="T65" fmla="*/ 475 w 475"/>
                  <a:gd name="T66" fmla="*/ 226 h 22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75" h="226">
                    <a:moveTo>
                      <a:pt x="0" y="0"/>
                    </a:moveTo>
                    <a:lnTo>
                      <a:pt x="34" y="27"/>
                    </a:lnTo>
                    <a:lnTo>
                      <a:pt x="62" y="72"/>
                    </a:lnTo>
                    <a:lnTo>
                      <a:pt x="68" y="116"/>
                    </a:lnTo>
                    <a:lnTo>
                      <a:pt x="60" y="179"/>
                    </a:lnTo>
                    <a:lnTo>
                      <a:pt x="47" y="207"/>
                    </a:lnTo>
                    <a:lnTo>
                      <a:pt x="74" y="196"/>
                    </a:lnTo>
                    <a:lnTo>
                      <a:pt x="108" y="194"/>
                    </a:lnTo>
                    <a:lnTo>
                      <a:pt x="133" y="156"/>
                    </a:lnTo>
                    <a:lnTo>
                      <a:pt x="169" y="126"/>
                    </a:lnTo>
                    <a:lnTo>
                      <a:pt x="213" y="108"/>
                    </a:lnTo>
                    <a:lnTo>
                      <a:pt x="254" y="116"/>
                    </a:lnTo>
                    <a:lnTo>
                      <a:pt x="319" y="139"/>
                    </a:lnTo>
                    <a:lnTo>
                      <a:pt x="378" y="171"/>
                    </a:lnTo>
                    <a:lnTo>
                      <a:pt x="416" y="198"/>
                    </a:lnTo>
                    <a:lnTo>
                      <a:pt x="444" y="226"/>
                    </a:lnTo>
                    <a:lnTo>
                      <a:pt x="475" y="204"/>
                    </a:lnTo>
                    <a:lnTo>
                      <a:pt x="391" y="124"/>
                    </a:lnTo>
                    <a:lnTo>
                      <a:pt x="184" y="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A6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5" name="Freeform 55"/>
              <p:cNvSpPr>
                <a:spLocks/>
              </p:cNvSpPr>
              <p:nvPr/>
            </p:nvSpPr>
            <p:spPr bwMode="auto">
              <a:xfrm>
                <a:off x="2189" y="2096"/>
                <a:ext cx="270" cy="249"/>
              </a:xfrm>
              <a:custGeom>
                <a:avLst/>
                <a:gdLst>
                  <a:gd name="T0" fmla="*/ 211 w 539"/>
                  <a:gd name="T1" fmla="*/ 0 h 498"/>
                  <a:gd name="T2" fmla="*/ 188 w 539"/>
                  <a:gd name="T3" fmla="*/ 14 h 498"/>
                  <a:gd name="T4" fmla="*/ 161 w 539"/>
                  <a:gd name="T5" fmla="*/ 27 h 498"/>
                  <a:gd name="T6" fmla="*/ 127 w 539"/>
                  <a:gd name="T7" fmla="*/ 33 h 498"/>
                  <a:gd name="T8" fmla="*/ 106 w 539"/>
                  <a:gd name="T9" fmla="*/ 51 h 498"/>
                  <a:gd name="T10" fmla="*/ 80 w 539"/>
                  <a:gd name="T11" fmla="*/ 67 h 498"/>
                  <a:gd name="T12" fmla="*/ 44 w 539"/>
                  <a:gd name="T13" fmla="*/ 76 h 498"/>
                  <a:gd name="T14" fmla="*/ 18 w 539"/>
                  <a:gd name="T15" fmla="*/ 80 h 498"/>
                  <a:gd name="T16" fmla="*/ 15 w 539"/>
                  <a:gd name="T17" fmla="*/ 101 h 498"/>
                  <a:gd name="T18" fmla="*/ 1 w 539"/>
                  <a:gd name="T19" fmla="*/ 118 h 498"/>
                  <a:gd name="T20" fmla="*/ 0 w 539"/>
                  <a:gd name="T21" fmla="*/ 137 h 498"/>
                  <a:gd name="T22" fmla="*/ 9 w 539"/>
                  <a:gd name="T23" fmla="*/ 146 h 498"/>
                  <a:gd name="T24" fmla="*/ 23 w 539"/>
                  <a:gd name="T25" fmla="*/ 137 h 498"/>
                  <a:gd name="T26" fmla="*/ 41 w 539"/>
                  <a:gd name="T27" fmla="*/ 127 h 498"/>
                  <a:gd name="T28" fmla="*/ 77 w 539"/>
                  <a:gd name="T29" fmla="*/ 130 h 498"/>
                  <a:gd name="T30" fmla="*/ 129 w 539"/>
                  <a:gd name="T31" fmla="*/ 139 h 498"/>
                  <a:gd name="T32" fmla="*/ 179 w 539"/>
                  <a:gd name="T33" fmla="*/ 161 h 498"/>
                  <a:gd name="T34" fmla="*/ 212 w 539"/>
                  <a:gd name="T35" fmla="*/ 186 h 498"/>
                  <a:gd name="T36" fmla="*/ 235 w 539"/>
                  <a:gd name="T37" fmla="*/ 210 h 498"/>
                  <a:gd name="T38" fmla="*/ 248 w 539"/>
                  <a:gd name="T39" fmla="*/ 231 h 498"/>
                  <a:gd name="T40" fmla="*/ 251 w 539"/>
                  <a:gd name="T41" fmla="*/ 249 h 498"/>
                  <a:gd name="T42" fmla="*/ 250 w 539"/>
                  <a:gd name="T43" fmla="*/ 212 h 498"/>
                  <a:gd name="T44" fmla="*/ 250 w 539"/>
                  <a:gd name="T45" fmla="*/ 164 h 498"/>
                  <a:gd name="T46" fmla="*/ 251 w 539"/>
                  <a:gd name="T47" fmla="*/ 111 h 498"/>
                  <a:gd name="T48" fmla="*/ 256 w 539"/>
                  <a:gd name="T49" fmla="*/ 79 h 498"/>
                  <a:gd name="T50" fmla="*/ 270 w 539"/>
                  <a:gd name="T51" fmla="*/ 37 h 498"/>
                  <a:gd name="T52" fmla="*/ 248 w 539"/>
                  <a:gd name="T53" fmla="*/ 23 h 498"/>
                  <a:gd name="T54" fmla="*/ 222 w 539"/>
                  <a:gd name="T55" fmla="*/ 8 h 498"/>
                  <a:gd name="T56" fmla="*/ 211 w 539"/>
                  <a:gd name="T57" fmla="*/ 0 h 498"/>
                  <a:gd name="T58" fmla="*/ 211 w 539"/>
                  <a:gd name="T59" fmla="*/ 0 h 498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539"/>
                  <a:gd name="T91" fmla="*/ 0 h 498"/>
                  <a:gd name="T92" fmla="*/ 539 w 539"/>
                  <a:gd name="T93" fmla="*/ 498 h 498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539" h="498">
                    <a:moveTo>
                      <a:pt x="422" y="0"/>
                    </a:moveTo>
                    <a:lnTo>
                      <a:pt x="376" y="28"/>
                    </a:lnTo>
                    <a:lnTo>
                      <a:pt x="321" y="53"/>
                    </a:lnTo>
                    <a:lnTo>
                      <a:pt x="253" y="66"/>
                    </a:lnTo>
                    <a:lnTo>
                      <a:pt x="211" y="101"/>
                    </a:lnTo>
                    <a:lnTo>
                      <a:pt x="159" y="133"/>
                    </a:lnTo>
                    <a:lnTo>
                      <a:pt x="87" y="152"/>
                    </a:lnTo>
                    <a:lnTo>
                      <a:pt x="36" y="160"/>
                    </a:lnTo>
                    <a:lnTo>
                      <a:pt x="30" y="201"/>
                    </a:lnTo>
                    <a:lnTo>
                      <a:pt x="2" y="236"/>
                    </a:lnTo>
                    <a:lnTo>
                      <a:pt x="0" y="274"/>
                    </a:lnTo>
                    <a:lnTo>
                      <a:pt x="17" y="291"/>
                    </a:lnTo>
                    <a:lnTo>
                      <a:pt x="45" y="274"/>
                    </a:lnTo>
                    <a:lnTo>
                      <a:pt x="81" y="255"/>
                    </a:lnTo>
                    <a:lnTo>
                      <a:pt x="154" y="260"/>
                    </a:lnTo>
                    <a:lnTo>
                      <a:pt x="258" y="278"/>
                    </a:lnTo>
                    <a:lnTo>
                      <a:pt x="357" y="321"/>
                    </a:lnTo>
                    <a:lnTo>
                      <a:pt x="424" y="371"/>
                    </a:lnTo>
                    <a:lnTo>
                      <a:pt x="469" y="420"/>
                    </a:lnTo>
                    <a:lnTo>
                      <a:pt x="496" y="462"/>
                    </a:lnTo>
                    <a:lnTo>
                      <a:pt x="501" y="498"/>
                    </a:lnTo>
                    <a:lnTo>
                      <a:pt x="500" y="424"/>
                    </a:lnTo>
                    <a:lnTo>
                      <a:pt x="500" y="327"/>
                    </a:lnTo>
                    <a:lnTo>
                      <a:pt x="501" y="222"/>
                    </a:lnTo>
                    <a:lnTo>
                      <a:pt x="511" y="158"/>
                    </a:lnTo>
                    <a:lnTo>
                      <a:pt x="539" y="74"/>
                    </a:lnTo>
                    <a:lnTo>
                      <a:pt x="496" y="46"/>
                    </a:lnTo>
                    <a:lnTo>
                      <a:pt x="443" y="15"/>
                    </a:lnTo>
                    <a:lnTo>
                      <a:pt x="422" y="0"/>
                    </a:lnTo>
                    <a:close/>
                  </a:path>
                </a:pathLst>
              </a:custGeom>
              <a:solidFill>
                <a:srgbClr val="FFA6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6" name="Freeform 56"/>
              <p:cNvSpPr>
                <a:spLocks/>
              </p:cNvSpPr>
              <p:nvPr/>
            </p:nvSpPr>
            <p:spPr bwMode="auto">
              <a:xfrm>
                <a:off x="1604" y="1980"/>
                <a:ext cx="168" cy="285"/>
              </a:xfrm>
              <a:custGeom>
                <a:avLst/>
                <a:gdLst>
                  <a:gd name="T0" fmla="*/ 114 w 336"/>
                  <a:gd name="T1" fmla="*/ 0 h 570"/>
                  <a:gd name="T2" fmla="*/ 120 w 336"/>
                  <a:gd name="T3" fmla="*/ 19 h 570"/>
                  <a:gd name="T4" fmla="*/ 137 w 336"/>
                  <a:gd name="T5" fmla="*/ 39 h 570"/>
                  <a:gd name="T6" fmla="*/ 156 w 336"/>
                  <a:gd name="T7" fmla="*/ 55 h 570"/>
                  <a:gd name="T8" fmla="*/ 168 w 336"/>
                  <a:gd name="T9" fmla="*/ 59 h 570"/>
                  <a:gd name="T10" fmla="*/ 162 w 336"/>
                  <a:gd name="T11" fmla="*/ 84 h 570"/>
                  <a:gd name="T12" fmla="*/ 146 w 336"/>
                  <a:gd name="T13" fmla="*/ 124 h 570"/>
                  <a:gd name="T14" fmla="*/ 140 w 336"/>
                  <a:gd name="T15" fmla="*/ 158 h 570"/>
                  <a:gd name="T16" fmla="*/ 135 w 336"/>
                  <a:gd name="T17" fmla="*/ 184 h 570"/>
                  <a:gd name="T18" fmla="*/ 117 w 336"/>
                  <a:gd name="T19" fmla="*/ 216 h 570"/>
                  <a:gd name="T20" fmla="*/ 109 w 336"/>
                  <a:gd name="T21" fmla="*/ 246 h 570"/>
                  <a:gd name="T22" fmla="*/ 80 w 336"/>
                  <a:gd name="T23" fmla="*/ 249 h 570"/>
                  <a:gd name="T24" fmla="*/ 48 w 336"/>
                  <a:gd name="T25" fmla="*/ 259 h 570"/>
                  <a:gd name="T26" fmla="*/ 25 w 336"/>
                  <a:gd name="T27" fmla="*/ 272 h 570"/>
                  <a:gd name="T28" fmla="*/ 0 w 336"/>
                  <a:gd name="T29" fmla="*/ 285 h 570"/>
                  <a:gd name="T30" fmla="*/ 7 w 336"/>
                  <a:gd name="T31" fmla="*/ 173 h 570"/>
                  <a:gd name="T32" fmla="*/ 63 w 336"/>
                  <a:gd name="T33" fmla="*/ 61 h 570"/>
                  <a:gd name="T34" fmla="*/ 114 w 336"/>
                  <a:gd name="T35" fmla="*/ 0 h 570"/>
                  <a:gd name="T36" fmla="*/ 114 w 336"/>
                  <a:gd name="T37" fmla="*/ 0 h 57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36"/>
                  <a:gd name="T58" fmla="*/ 0 h 570"/>
                  <a:gd name="T59" fmla="*/ 336 w 336"/>
                  <a:gd name="T60" fmla="*/ 570 h 57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36" h="570">
                    <a:moveTo>
                      <a:pt x="228" y="0"/>
                    </a:moveTo>
                    <a:lnTo>
                      <a:pt x="240" y="38"/>
                    </a:lnTo>
                    <a:lnTo>
                      <a:pt x="274" y="78"/>
                    </a:lnTo>
                    <a:lnTo>
                      <a:pt x="312" y="110"/>
                    </a:lnTo>
                    <a:lnTo>
                      <a:pt x="336" y="118"/>
                    </a:lnTo>
                    <a:lnTo>
                      <a:pt x="323" y="169"/>
                    </a:lnTo>
                    <a:lnTo>
                      <a:pt x="291" y="249"/>
                    </a:lnTo>
                    <a:lnTo>
                      <a:pt x="279" y="316"/>
                    </a:lnTo>
                    <a:lnTo>
                      <a:pt x="270" y="369"/>
                    </a:lnTo>
                    <a:lnTo>
                      <a:pt x="234" y="432"/>
                    </a:lnTo>
                    <a:lnTo>
                      <a:pt x="219" y="492"/>
                    </a:lnTo>
                    <a:lnTo>
                      <a:pt x="160" y="498"/>
                    </a:lnTo>
                    <a:lnTo>
                      <a:pt x="97" y="517"/>
                    </a:lnTo>
                    <a:lnTo>
                      <a:pt x="51" y="544"/>
                    </a:lnTo>
                    <a:lnTo>
                      <a:pt x="0" y="570"/>
                    </a:lnTo>
                    <a:lnTo>
                      <a:pt x="15" y="346"/>
                    </a:lnTo>
                    <a:lnTo>
                      <a:pt x="126" y="122"/>
                    </a:lnTo>
                    <a:lnTo>
                      <a:pt x="228" y="0"/>
                    </a:lnTo>
                    <a:close/>
                  </a:path>
                </a:pathLst>
              </a:custGeom>
              <a:solidFill>
                <a:srgbClr val="FFA6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7" name="Freeform 57"/>
              <p:cNvSpPr>
                <a:spLocks/>
              </p:cNvSpPr>
              <p:nvPr/>
            </p:nvSpPr>
            <p:spPr bwMode="auto">
              <a:xfrm>
                <a:off x="1678" y="2499"/>
                <a:ext cx="142" cy="201"/>
              </a:xfrm>
              <a:custGeom>
                <a:avLst/>
                <a:gdLst>
                  <a:gd name="T0" fmla="*/ 0 w 285"/>
                  <a:gd name="T1" fmla="*/ 34 h 401"/>
                  <a:gd name="T2" fmla="*/ 27 w 285"/>
                  <a:gd name="T3" fmla="*/ 34 h 401"/>
                  <a:gd name="T4" fmla="*/ 63 w 285"/>
                  <a:gd name="T5" fmla="*/ 27 h 401"/>
                  <a:gd name="T6" fmla="*/ 90 w 285"/>
                  <a:gd name="T7" fmla="*/ 15 h 401"/>
                  <a:gd name="T8" fmla="*/ 112 w 285"/>
                  <a:gd name="T9" fmla="*/ 0 h 401"/>
                  <a:gd name="T10" fmla="*/ 114 w 285"/>
                  <a:gd name="T11" fmla="*/ 14 h 401"/>
                  <a:gd name="T12" fmla="*/ 112 w 285"/>
                  <a:gd name="T13" fmla="*/ 50 h 401"/>
                  <a:gd name="T14" fmla="*/ 110 w 285"/>
                  <a:gd name="T15" fmla="*/ 89 h 401"/>
                  <a:gd name="T16" fmla="*/ 112 w 285"/>
                  <a:gd name="T17" fmla="*/ 127 h 401"/>
                  <a:gd name="T18" fmla="*/ 122 w 285"/>
                  <a:gd name="T19" fmla="*/ 160 h 401"/>
                  <a:gd name="T20" fmla="*/ 142 w 285"/>
                  <a:gd name="T21" fmla="*/ 201 h 401"/>
                  <a:gd name="T22" fmla="*/ 83 w 285"/>
                  <a:gd name="T23" fmla="*/ 164 h 401"/>
                  <a:gd name="T24" fmla="*/ 17 w 285"/>
                  <a:gd name="T25" fmla="*/ 81 h 401"/>
                  <a:gd name="T26" fmla="*/ 0 w 285"/>
                  <a:gd name="T27" fmla="*/ 34 h 401"/>
                  <a:gd name="T28" fmla="*/ 0 w 285"/>
                  <a:gd name="T29" fmla="*/ 34 h 40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85"/>
                  <a:gd name="T46" fmla="*/ 0 h 401"/>
                  <a:gd name="T47" fmla="*/ 285 w 285"/>
                  <a:gd name="T48" fmla="*/ 401 h 40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85" h="401">
                    <a:moveTo>
                      <a:pt x="0" y="68"/>
                    </a:moveTo>
                    <a:lnTo>
                      <a:pt x="54" y="67"/>
                    </a:lnTo>
                    <a:lnTo>
                      <a:pt x="126" y="53"/>
                    </a:lnTo>
                    <a:lnTo>
                      <a:pt x="181" y="30"/>
                    </a:lnTo>
                    <a:lnTo>
                      <a:pt x="225" y="0"/>
                    </a:lnTo>
                    <a:lnTo>
                      <a:pt x="228" y="27"/>
                    </a:lnTo>
                    <a:lnTo>
                      <a:pt x="225" y="99"/>
                    </a:lnTo>
                    <a:lnTo>
                      <a:pt x="221" y="177"/>
                    </a:lnTo>
                    <a:lnTo>
                      <a:pt x="225" y="253"/>
                    </a:lnTo>
                    <a:lnTo>
                      <a:pt x="244" y="319"/>
                    </a:lnTo>
                    <a:lnTo>
                      <a:pt x="285" y="401"/>
                    </a:lnTo>
                    <a:lnTo>
                      <a:pt x="166" y="327"/>
                    </a:lnTo>
                    <a:lnTo>
                      <a:pt x="35" y="162"/>
                    </a:lnTo>
                    <a:lnTo>
                      <a:pt x="0" y="68"/>
                    </a:lnTo>
                    <a:close/>
                  </a:path>
                </a:pathLst>
              </a:custGeom>
              <a:solidFill>
                <a:srgbClr val="FFA6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8" name="Freeform 58"/>
              <p:cNvSpPr>
                <a:spLocks/>
              </p:cNvSpPr>
              <p:nvPr/>
            </p:nvSpPr>
            <p:spPr bwMode="auto">
              <a:xfrm>
                <a:off x="1581" y="1838"/>
                <a:ext cx="783" cy="978"/>
              </a:xfrm>
              <a:custGeom>
                <a:avLst/>
                <a:gdLst>
                  <a:gd name="T0" fmla="*/ 559 w 1566"/>
                  <a:gd name="T1" fmla="*/ 939 h 1954"/>
                  <a:gd name="T2" fmla="*/ 594 w 1566"/>
                  <a:gd name="T3" fmla="*/ 934 h 1954"/>
                  <a:gd name="T4" fmla="*/ 630 w 1566"/>
                  <a:gd name="T5" fmla="*/ 928 h 1954"/>
                  <a:gd name="T6" fmla="*/ 664 w 1566"/>
                  <a:gd name="T7" fmla="*/ 920 h 1954"/>
                  <a:gd name="T8" fmla="*/ 697 w 1566"/>
                  <a:gd name="T9" fmla="*/ 908 h 1954"/>
                  <a:gd name="T10" fmla="*/ 728 w 1566"/>
                  <a:gd name="T11" fmla="*/ 895 h 1954"/>
                  <a:gd name="T12" fmla="*/ 760 w 1566"/>
                  <a:gd name="T13" fmla="*/ 880 h 1954"/>
                  <a:gd name="T14" fmla="*/ 781 w 1566"/>
                  <a:gd name="T15" fmla="*/ 906 h 1954"/>
                  <a:gd name="T16" fmla="*/ 754 w 1566"/>
                  <a:gd name="T17" fmla="*/ 925 h 1954"/>
                  <a:gd name="T18" fmla="*/ 720 w 1566"/>
                  <a:gd name="T19" fmla="*/ 939 h 1954"/>
                  <a:gd name="T20" fmla="*/ 685 w 1566"/>
                  <a:gd name="T21" fmla="*/ 951 h 1954"/>
                  <a:gd name="T22" fmla="*/ 649 w 1566"/>
                  <a:gd name="T23" fmla="*/ 962 h 1954"/>
                  <a:gd name="T24" fmla="*/ 611 w 1566"/>
                  <a:gd name="T25" fmla="*/ 969 h 1954"/>
                  <a:gd name="T26" fmla="*/ 573 w 1566"/>
                  <a:gd name="T27" fmla="*/ 974 h 1954"/>
                  <a:gd name="T28" fmla="*/ 535 w 1566"/>
                  <a:gd name="T29" fmla="*/ 977 h 1954"/>
                  <a:gd name="T30" fmla="*/ 460 w 1566"/>
                  <a:gd name="T31" fmla="*/ 973 h 1954"/>
                  <a:gd name="T32" fmla="*/ 381 w 1566"/>
                  <a:gd name="T33" fmla="*/ 957 h 1954"/>
                  <a:gd name="T34" fmla="*/ 305 w 1566"/>
                  <a:gd name="T35" fmla="*/ 927 h 1954"/>
                  <a:gd name="T36" fmla="*/ 235 w 1566"/>
                  <a:gd name="T37" fmla="*/ 888 h 1954"/>
                  <a:gd name="T38" fmla="*/ 172 w 1566"/>
                  <a:gd name="T39" fmla="*/ 838 h 1954"/>
                  <a:gd name="T40" fmla="*/ 117 w 1566"/>
                  <a:gd name="T41" fmla="*/ 781 h 1954"/>
                  <a:gd name="T42" fmla="*/ 72 w 1566"/>
                  <a:gd name="T43" fmla="*/ 715 h 1954"/>
                  <a:gd name="T44" fmla="*/ 49 w 1566"/>
                  <a:gd name="T45" fmla="*/ 672 h 1954"/>
                  <a:gd name="T46" fmla="*/ 36 w 1566"/>
                  <a:gd name="T47" fmla="*/ 639 h 1954"/>
                  <a:gd name="T48" fmla="*/ 24 w 1566"/>
                  <a:gd name="T49" fmla="*/ 607 h 1954"/>
                  <a:gd name="T50" fmla="*/ 14 w 1566"/>
                  <a:gd name="T51" fmla="*/ 573 h 1954"/>
                  <a:gd name="T52" fmla="*/ 7 w 1566"/>
                  <a:gd name="T53" fmla="*/ 538 h 1954"/>
                  <a:gd name="T54" fmla="*/ 2 w 1566"/>
                  <a:gd name="T55" fmla="*/ 503 h 1954"/>
                  <a:gd name="T56" fmla="*/ 0 w 1566"/>
                  <a:gd name="T57" fmla="*/ 466 h 1954"/>
                  <a:gd name="T58" fmla="*/ 0 w 1566"/>
                  <a:gd name="T59" fmla="*/ 426 h 1954"/>
                  <a:gd name="T60" fmla="*/ 4 w 1566"/>
                  <a:gd name="T61" fmla="*/ 382 h 1954"/>
                  <a:gd name="T62" fmla="*/ 11 w 1566"/>
                  <a:gd name="T63" fmla="*/ 340 h 1954"/>
                  <a:gd name="T64" fmla="*/ 22 w 1566"/>
                  <a:gd name="T65" fmla="*/ 301 h 1954"/>
                  <a:gd name="T66" fmla="*/ 35 w 1566"/>
                  <a:gd name="T67" fmla="*/ 260 h 1954"/>
                  <a:gd name="T68" fmla="*/ 51 w 1566"/>
                  <a:gd name="T69" fmla="*/ 223 h 1954"/>
                  <a:gd name="T70" fmla="*/ 70 w 1566"/>
                  <a:gd name="T71" fmla="*/ 186 h 1954"/>
                  <a:gd name="T72" fmla="*/ 91 w 1566"/>
                  <a:gd name="T73" fmla="*/ 155 h 1954"/>
                  <a:gd name="T74" fmla="*/ 109 w 1566"/>
                  <a:gd name="T75" fmla="*/ 127 h 1954"/>
                  <a:gd name="T76" fmla="*/ 132 w 1566"/>
                  <a:gd name="T77" fmla="*/ 101 h 1954"/>
                  <a:gd name="T78" fmla="*/ 155 w 1566"/>
                  <a:gd name="T79" fmla="*/ 76 h 1954"/>
                  <a:gd name="T80" fmla="*/ 180 w 1566"/>
                  <a:gd name="T81" fmla="*/ 53 h 1954"/>
                  <a:gd name="T82" fmla="*/ 205 w 1566"/>
                  <a:gd name="T83" fmla="*/ 31 h 1954"/>
                  <a:gd name="T84" fmla="*/ 233 w 1566"/>
                  <a:gd name="T85" fmla="*/ 12 h 1954"/>
                  <a:gd name="T86" fmla="*/ 260 w 1566"/>
                  <a:gd name="T87" fmla="*/ 9 h 1954"/>
                  <a:gd name="T88" fmla="*/ 246 w 1566"/>
                  <a:gd name="T89" fmla="*/ 43 h 1954"/>
                  <a:gd name="T90" fmla="*/ 191 w 1566"/>
                  <a:gd name="T91" fmla="*/ 86 h 1954"/>
                  <a:gd name="T92" fmla="*/ 144 w 1566"/>
                  <a:gd name="T93" fmla="*/ 137 h 1954"/>
                  <a:gd name="T94" fmla="*/ 104 w 1566"/>
                  <a:gd name="T95" fmla="*/ 194 h 1954"/>
                  <a:gd name="T96" fmla="*/ 73 w 1566"/>
                  <a:gd name="T97" fmla="*/ 257 h 1954"/>
                  <a:gd name="T98" fmla="*/ 49 w 1566"/>
                  <a:gd name="T99" fmla="*/ 325 h 1954"/>
                  <a:gd name="T100" fmla="*/ 38 w 1566"/>
                  <a:gd name="T101" fmla="*/ 397 h 1954"/>
                  <a:gd name="T102" fmla="*/ 37 w 1566"/>
                  <a:gd name="T103" fmla="*/ 484 h 1954"/>
                  <a:gd name="T104" fmla="*/ 57 w 1566"/>
                  <a:gd name="T105" fmla="*/ 594 h 1954"/>
                  <a:gd name="T106" fmla="*/ 100 w 1566"/>
                  <a:gd name="T107" fmla="*/ 692 h 1954"/>
                  <a:gd name="T108" fmla="*/ 163 w 1566"/>
                  <a:gd name="T109" fmla="*/ 778 h 1954"/>
                  <a:gd name="T110" fmla="*/ 242 w 1566"/>
                  <a:gd name="T111" fmla="*/ 849 h 1954"/>
                  <a:gd name="T112" fmla="*/ 336 w 1566"/>
                  <a:gd name="T113" fmla="*/ 901 h 1954"/>
                  <a:gd name="T114" fmla="*/ 439 w 1566"/>
                  <a:gd name="T115" fmla="*/ 931 h 1954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1566"/>
                  <a:gd name="T175" fmla="*/ 0 h 1954"/>
                  <a:gd name="T176" fmla="*/ 1566 w 1566"/>
                  <a:gd name="T177" fmla="*/ 1954 h 1954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1566" h="1954">
                    <a:moveTo>
                      <a:pt x="1053" y="1878"/>
                    </a:moveTo>
                    <a:lnTo>
                      <a:pt x="1061" y="1878"/>
                    </a:lnTo>
                    <a:lnTo>
                      <a:pt x="1069" y="1878"/>
                    </a:lnTo>
                    <a:lnTo>
                      <a:pt x="1078" y="1878"/>
                    </a:lnTo>
                    <a:lnTo>
                      <a:pt x="1086" y="1878"/>
                    </a:lnTo>
                    <a:lnTo>
                      <a:pt x="1093" y="1876"/>
                    </a:lnTo>
                    <a:lnTo>
                      <a:pt x="1101" y="1876"/>
                    </a:lnTo>
                    <a:lnTo>
                      <a:pt x="1110" y="1876"/>
                    </a:lnTo>
                    <a:lnTo>
                      <a:pt x="1118" y="1876"/>
                    </a:lnTo>
                    <a:lnTo>
                      <a:pt x="1126" y="1874"/>
                    </a:lnTo>
                    <a:lnTo>
                      <a:pt x="1133" y="1874"/>
                    </a:lnTo>
                    <a:lnTo>
                      <a:pt x="1141" y="1872"/>
                    </a:lnTo>
                    <a:lnTo>
                      <a:pt x="1150" y="1872"/>
                    </a:lnTo>
                    <a:lnTo>
                      <a:pt x="1158" y="1870"/>
                    </a:lnTo>
                    <a:lnTo>
                      <a:pt x="1165" y="1870"/>
                    </a:lnTo>
                    <a:lnTo>
                      <a:pt x="1173" y="1869"/>
                    </a:lnTo>
                    <a:lnTo>
                      <a:pt x="1181" y="1869"/>
                    </a:lnTo>
                    <a:lnTo>
                      <a:pt x="1188" y="1867"/>
                    </a:lnTo>
                    <a:lnTo>
                      <a:pt x="1196" y="1867"/>
                    </a:lnTo>
                    <a:lnTo>
                      <a:pt x="1203" y="1865"/>
                    </a:lnTo>
                    <a:lnTo>
                      <a:pt x="1213" y="1863"/>
                    </a:lnTo>
                    <a:lnTo>
                      <a:pt x="1221" y="1861"/>
                    </a:lnTo>
                    <a:lnTo>
                      <a:pt x="1228" y="1861"/>
                    </a:lnTo>
                    <a:lnTo>
                      <a:pt x="1236" y="1859"/>
                    </a:lnTo>
                    <a:lnTo>
                      <a:pt x="1243" y="1859"/>
                    </a:lnTo>
                    <a:lnTo>
                      <a:pt x="1251" y="1855"/>
                    </a:lnTo>
                    <a:lnTo>
                      <a:pt x="1259" y="1855"/>
                    </a:lnTo>
                    <a:lnTo>
                      <a:pt x="1266" y="1853"/>
                    </a:lnTo>
                    <a:lnTo>
                      <a:pt x="1274" y="1851"/>
                    </a:lnTo>
                    <a:lnTo>
                      <a:pt x="1281" y="1850"/>
                    </a:lnTo>
                    <a:lnTo>
                      <a:pt x="1289" y="1848"/>
                    </a:lnTo>
                    <a:lnTo>
                      <a:pt x="1297" y="1846"/>
                    </a:lnTo>
                    <a:lnTo>
                      <a:pt x="1304" y="1846"/>
                    </a:lnTo>
                    <a:lnTo>
                      <a:pt x="1312" y="1842"/>
                    </a:lnTo>
                    <a:lnTo>
                      <a:pt x="1319" y="1840"/>
                    </a:lnTo>
                    <a:lnTo>
                      <a:pt x="1327" y="1838"/>
                    </a:lnTo>
                    <a:lnTo>
                      <a:pt x="1335" y="1836"/>
                    </a:lnTo>
                    <a:lnTo>
                      <a:pt x="1340" y="1832"/>
                    </a:lnTo>
                    <a:lnTo>
                      <a:pt x="1350" y="1831"/>
                    </a:lnTo>
                    <a:lnTo>
                      <a:pt x="1355" y="1829"/>
                    </a:lnTo>
                    <a:lnTo>
                      <a:pt x="1363" y="1827"/>
                    </a:lnTo>
                    <a:lnTo>
                      <a:pt x="1371" y="1823"/>
                    </a:lnTo>
                    <a:lnTo>
                      <a:pt x="1378" y="1821"/>
                    </a:lnTo>
                    <a:lnTo>
                      <a:pt x="1386" y="1817"/>
                    </a:lnTo>
                    <a:lnTo>
                      <a:pt x="1394" y="1815"/>
                    </a:lnTo>
                    <a:lnTo>
                      <a:pt x="1399" y="1813"/>
                    </a:lnTo>
                    <a:lnTo>
                      <a:pt x="1407" y="1810"/>
                    </a:lnTo>
                    <a:lnTo>
                      <a:pt x="1414" y="1808"/>
                    </a:lnTo>
                    <a:lnTo>
                      <a:pt x="1422" y="1806"/>
                    </a:lnTo>
                    <a:lnTo>
                      <a:pt x="1428" y="1802"/>
                    </a:lnTo>
                    <a:lnTo>
                      <a:pt x="1435" y="1798"/>
                    </a:lnTo>
                    <a:lnTo>
                      <a:pt x="1443" y="1794"/>
                    </a:lnTo>
                    <a:lnTo>
                      <a:pt x="1451" y="1793"/>
                    </a:lnTo>
                    <a:lnTo>
                      <a:pt x="1456" y="1789"/>
                    </a:lnTo>
                    <a:lnTo>
                      <a:pt x="1464" y="1787"/>
                    </a:lnTo>
                    <a:lnTo>
                      <a:pt x="1471" y="1783"/>
                    </a:lnTo>
                    <a:lnTo>
                      <a:pt x="1479" y="1781"/>
                    </a:lnTo>
                    <a:lnTo>
                      <a:pt x="1485" y="1777"/>
                    </a:lnTo>
                    <a:lnTo>
                      <a:pt x="1490" y="1773"/>
                    </a:lnTo>
                    <a:lnTo>
                      <a:pt x="1498" y="1770"/>
                    </a:lnTo>
                    <a:lnTo>
                      <a:pt x="1506" y="1766"/>
                    </a:lnTo>
                    <a:lnTo>
                      <a:pt x="1511" y="1762"/>
                    </a:lnTo>
                    <a:lnTo>
                      <a:pt x="1519" y="1758"/>
                    </a:lnTo>
                    <a:lnTo>
                      <a:pt x="1527" y="1754"/>
                    </a:lnTo>
                    <a:lnTo>
                      <a:pt x="1534" y="1753"/>
                    </a:lnTo>
                    <a:lnTo>
                      <a:pt x="1538" y="1760"/>
                    </a:lnTo>
                    <a:lnTo>
                      <a:pt x="1542" y="1768"/>
                    </a:lnTo>
                    <a:lnTo>
                      <a:pt x="1546" y="1777"/>
                    </a:lnTo>
                    <a:lnTo>
                      <a:pt x="1549" y="1785"/>
                    </a:lnTo>
                    <a:lnTo>
                      <a:pt x="1553" y="1793"/>
                    </a:lnTo>
                    <a:lnTo>
                      <a:pt x="1557" y="1800"/>
                    </a:lnTo>
                    <a:lnTo>
                      <a:pt x="1561" y="1810"/>
                    </a:lnTo>
                    <a:lnTo>
                      <a:pt x="1566" y="1817"/>
                    </a:lnTo>
                    <a:lnTo>
                      <a:pt x="1557" y="1821"/>
                    </a:lnTo>
                    <a:lnTo>
                      <a:pt x="1551" y="1825"/>
                    </a:lnTo>
                    <a:lnTo>
                      <a:pt x="1542" y="1829"/>
                    </a:lnTo>
                    <a:lnTo>
                      <a:pt x="1536" y="1832"/>
                    </a:lnTo>
                    <a:lnTo>
                      <a:pt x="1528" y="1836"/>
                    </a:lnTo>
                    <a:lnTo>
                      <a:pt x="1521" y="1840"/>
                    </a:lnTo>
                    <a:lnTo>
                      <a:pt x="1513" y="1844"/>
                    </a:lnTo>
                    <a:lnTo>
                      <a:pt x="1508" y="1848"/>
                    </a:lnTo>
                    <a:lnTo>
                      <a:pt x="1498" y="1850"/>
                    </a:lnTo>
                    <a:lnTo>
                      <a:pt x="1492" y="1853"/>
                    </a:lnTo>
                    <a:lnTo>
                      <a:pt x="1483" y="1855"/>
                    </a:lnTo>
                    <a:lnTo>
                      <a:pt x="1477" y="1861"/>
                    </a:lnTo>
                    <a:lnTo>
                      <a:pt x="1470" y="1863"/>
                    </a:lnTo>
                    <a:lnTo>
                      <a:pt x="1462" y="1867"/>
                    </a:lnTo>
                    <a:lnTo>
                      <a:pt x="1454" y="1870"/>
                    </a:lnTo>
                    <a:lnTo>
                      <a:pt x="1449" y="1874"/>
                    </a:lnTo>
                    <a:lnTo>
                      <a:pt x="1439" y="1876"/>
                    </a:lnTo>
                    <a:lnTo>
                      <a:pt x="1432" y="1880"/>
                    </a:lnTo>
                    <a:lnTo>
                      <a:pt x="1424" y="1882"/>
                    </a:lnTo>
                    <a:lnTo>
                      <a:pt x="1416" y="1886"/>
                    </a:lnTo>
                    <a:lnTo>
                      <a:pt x="1409" y="1888"/>
                    </a:lnTo>
                    <a:lnTo>
                      <a:pt x="1401" y="1891"/>
                    </a:lnTo>
                    <a:lnTo>
                      <a:pt x="1394" y="1893"/>
                    </a:lnTo>
                    <a:lnTo>
                      <a:pt x="1386" y="1897"/>
                    </a:lnTo>
                    <a:lnTo>
                      <a:pt x="1376" y="1899"/>
                    </a:lnTo>
                    <a:lnTo>
                      <a:pt x="1369" y="1901"/>
                    </a:lnTo>
                    <a:lnTo>
                      <a:pt x="1361" y="1905"/>
                    </a:lnTo>
                    <a:lnTo>
                      <a:pt x="1354" y="1907"/>
                    </a:lnTo>
                    <a:lnTo>
                      <a:pt x="1346" y="1908"/>
                    </a:lnTo>
                    <a:lnTo>
                      <a:pt x="1338" y="1912"/>
                    </a:lnTo>
                    <a:lnTo>
                      <a:pt x="1331" y="1914"/>
                    </a:lnTo>
                    <a:lnTo>
                      <a:pt x="1323" y="1918"/>
                    </a:lnTo>
                    <a:lnTo>
                      <a:pt x="1314" y="1918"/>
                    </a:lnTo>
                    <a:lnTo>
                      <a:pt x="1306" y="1922"/>
                    </a:lnTo>
                    <a:lnTo>
                      <a:pt x="1297" y="1922"/>
                    </a:lnTo>
                    <a:lnTo>
                      <a:pt x="1289" y="1924"/>
                    </a:lnTo>
                    <a:lnTo>
                      <a:pt x="1281" y="1926"/>
                    </a:lnTo>
                    <a:lnTo>
                      <a:pt x="1272" y="1929"/>
                    </a:lnTo>
                    <a:lnTo>
                      <a:pt x="1264" y="1929"/>
                    </a:lnTo>
                    <a:lnTo>
                      <a:pt x="1257" y="1931"/>
                    </a:lnTo>
                    <a:lnTo>
                      <a:pt x="1247" y="1933"/>
                    </a:lnTo>
                    <a:lnTo>
                      <a:pt x="1240" y="1935"/>
                    </a:lnTo>
                    <a:lnTo>
                      <a:pt x="1232" y="1935"/>
                    </a:lnTo>
                    <a:lnTo>
                      <a:pt x="1222" y="1937"/>
                    </a:lnTo>
                    <a:lnTo>
                      <a:pt x="1215" y="1939"/>
                    </a:lnTo>
                    <a:lnTo>
                      <a:pt x="1205" y="1941"/>
                    </a:lnTo>
                    <a:lnTo>
                      <a:pt x="1198" y="1941"/>
                    </a:lnTo>
                    <a:lnTo>
                      <a:pt x="1190" y="1943"/>
                    </a:lnTo>
                    <a:lnTo>
                      <a:pt x="1181" y="1943"/>
                    </a:lnTo>
                    <a:lnTo>
                      <a:pt x="1173" y="1945"/>
                    </a:lnTo>
                    <a:lnTo>
                      <a:pt x="1164" y="1945"/>
                    </a:lnTo>
                    <a:lnTo>
                      <a:pt x="1156" y="1947"/>
                    </a:lnTo>
                    <a:lnTo>
                      <a:pt x="1146" y="1947"/>
                    </a:lnTo>
                    <a:lnTo>
                      <a:pt x="1139" y="1948"/>
                    </a:lnTo>
                    <a:lnTo>
                      <a:pt x="1129" y="1948"/>
                    </a:lnTo>
                    <a:lnTo>
                      <a:pt x="1122" y="1950"/>
                    </a:lnTo>
                    <a:lnTo>
                      <a:pt x="1112" y="1950"/>
                    </a:lnTo>
                    <a:lnTo>
                      <a:pt x="1105" y="1952"/>
                    </a:lnTo>
                    <a:lnTo>
                      <a:pt x="1095" y="1952"/>
                    </a:lnTo>
                    <a:lnTo>
                      <a:pt x="1088" y="1952"/>
                    </a:lnTo>
                    <a:lnTo>
                      <a:pt x="1078" y="1952"/>
                    </a:lnTo>
                    <a:lnTo>
                      <a:pt x="1069" y="1952"/>
                    </a:lnTo>
                    <a:lnTo>
                      <a:pt x="1061" y="1952"/>
                    </a:lnTo>
                    <a:lnTo>
                      <a:pt x="1051" y="1954"/>
                    </a:lnTo>
                    <a:lnTo>
                      <a:pt x="1032" y="1952"/>
                    </a:lnTo>
                    <a:lnTo>
                      <a:pt x="1013" y="1952"/>
                    </a:lnTo>
                    <a:lnTo>
                      <a:pt x="994" y="1952"/>
                    </a:lnTo>
                    <a:lnTo>
                      <a:pt x="977" y="1950"/>
                    </a:lnTo>
                    <a:lnTo>
                      <a:pt x="956" y="1948"/>
                    </a:lnTo>
                    <a:lnTo>
                      <a:pt x="939" y="1947"/>
                    </a:lnTo>
                    <a:lnTo>
                      <a:pt x="920" y="1945"/>
                    </a:lnTo>
                    <a:lnTo>
                      <a:pt x="903" y="1943"/>
                    </a:lnTo>
                    <a:lnTo>
                      <a:pt x="884" y="1939"/>
                    </a:lnTo>
                    <a:lnTo>
                      <a:pt x="865" y="1935"/>
                    </a:lnTo>
                    <a:lnTo>
                      <a:pt x="848" y="1931"/>
                    </a:lnTo>
                    <a:lnTo>
                      <a:pt x="829" y="1929"/>
                    </a:lnTo>
                    <a:lnTo>
                      <a:pt x="812" y="1924"/>
                    </a:lnTo>
                    <a:lnTo>
                      <a:pt x="795" y="1920"/>
                    </a:lnTo>
                    <a:lnTo>
                      <a:pt x="778" y="1916"/>
                    </a:lnTo>
                    <a:lnTo>
                      <a:pt x="761" y="1912"/>
                    </a:lnTo>
                    <a:lnTo>
                      <a:pt x="744" y="1905"/>
                    </a:lnTo>
                    <a:lnTo>
                      <a:pt x="725" y="1899"/>
                    </a:lnTo>
                    <a:lnTo>
                      <a:pt x="707" y="1893"/>
                    </a:lnTo>
                    <a:lnTo>
                      <a:pt x="690" y="1888"/>
                    </a:lnTo>
                    <a:lnTo>
                      <a:pt x="675" y="1882"/>
                    </a:lnTo>
                    <a:lnTo>
                      <a:pt x="658" y="1874"/>
                    </a:lnTo>
                    <a:lnTo>
                      <a:pt x="641" y="1869"/>
                    </a:lnTo>
                    <a:lnTo>
                      <a:pt x="626" y="1861"/>
                    </a:lnTo>
                    <a:lnTo>
                      <a:pt x="609" y="1853"/>
                    </a:lnTo>
                    <a:lnTo>
                      <a:pt x="592" y="1846"/>
                    </a:lnTo>
                    <a:lnTo>
                      <a:pt x="576" y="1838"/>
                    </a:lnTo>
                    <a:lnTo>
                      <a:pt x="561" y="1831"/>
                    </a:lnTo>
                    <a:lnTo>
                      <a:pt x="546" y="1821"/>
                    </a:lnTo>
                    <a:lnTo>
                      <a:pt x="531" y="1812"/>
                    </a:lnTo>
                    <a:lnTo>
                      <a:pt x="514" y="1804"/>
                    </a:lnTo>
                    <a:lnTo>
                      <a:pt x="500" y="1794"/>
                    </a:lnTo>
                    <a:lnTo>
                      <a:pt x="485" y="1785"/>
                    </a:lnTo>
                    <a:lnTo>
                      <a:pt x="470" y="1775"/>
                    </a:lnTo>
                    <a:lnTo>
                      <a:pt x="455" y="1764"/>
                    </a:lnTo>
                    <a:lnTo>
                      <a:pt x="439" y="1754"/>
                    </a:lnTo>
                    <a:lnTo>
                      <a:pt x="426" y="1743"/>
                    </a:lnTo>
                    <a:lnTo>
                      <a:pt x="411" y="1734"/>
                    </a:lnTo>
                    <a:lnTo>
                      <a:pt x="398" y="1722"/>
                    </a:lnTo>
                    <a:lnTo>
                      <a:pt x="384" y="1713"/>
                    </a:lnTo>
                    <a:lnTo>
                      <a:pt x="371" y="1699"/>
                    </a:lnTo>
                    <a:lnTo>
                      <a:pt x="356" y="1688"/>
                    </a:lnTo>
                    <a:lnTo>
                      <a:pt x="343" y="1675"/>
                    </a:lnTo>
                    <a:lnTo>
                      <a:pt x="331" y="1663"/>
                    </a:lnTo>
                    <a:lnTo>
                      <a:pt x="318" y="1652"/>
                    </a:lnTo>
                    <a:lnTo>
                      <a:pt x="306" y="1639"/>
                    </a:lnTo>
                    <a:lnTo>
                      <a:pt x="293" y="1627"/>
                    </a:lnTo>
                    <a:lnTo>
                      <a:pt x="282" y="1614"/>
                    </a:lnTo>
                    <a:lnTo>
                      <a:pt x="268" y="1600"/>
                    </a:lnTo>
                    <a:lnTo>
                      <a:pt x="257" y="1587"/>
                    </a:lnTo>
                    <a:lnTo>
                      <a:pt x="246" y="1574"/>
                    </a:lnTo>
                    <a:lnTo>
                      <a:pt x="234" y="1561"/>
                    </a:lnTo>
                    <a:lnTo>
                      <a:pt x="223" y="1547"/>
                    </a:lnTo>
                    <a:lnTo>
                      <a:pt x="211" y="1532"/>
                    </a:lnTo>
                    <a:lnTo>
                      <a:pt x="202" y="1519"/>
                    </a:lnTo>
                    <a:lnTo>
                      <a:pt x="192" y="1505"/>
                    </a:lnTo>
                    <a:lnTo>
                      <a:pt x="181" y="1490"/>
                    </a:lnTo>
                    <a:lnTo>
                      <a:pt x="172" y="1475"/>
                    </a:lnTo>
                    <a:lnTo>
                      <a:pt x="162" y="1460"/>
                    </a:lnTo>
                    <a:lnTo>
                      <a:pt x="152" y="1447"/>
                    </a:lnTo>
                    <a:lnTo>
                      <a:pt x="143" y="1429"/>
                    </a:lnTo>
                    <a:lnTo>
                      <a:pt x="135" y="1414"/>
                    </a:lnTo>
                    <a:lnTo>
                      <a:pt x="128" y="1399"/>
                    </a:lnTo>
                    <a:lnTo>
                      <a:pt x="120" y="1384"/>
                    </a:lnTo>
                    <a:lnTo>
                      <a:pt x="116" y="1376"/>
                    </a:lnTo>
                    <a:lnTo>
                      <a:pt x="113" y="1370"/>
                    </a:lnTo>
                    <a:lnTo>
                      <a:pt x="109" y="1363"/>
                    </a:lnTo>
                    <a:lnTo>
                      <a:pt x="105" y="1355"/>
                    </a:lnTo>
                    <a:lnTo>
                      <a:pt x="101" y="1348"/>
                    </a:lnTo>
                    <a:lnTo>
                      <a:pt x="97" y="1342"/>
                    </a:lnTo>
                    <a:lnTo>
                      <a:pt x="95" y="1334"/>
                    </a:lnTo>
                    <a:lnTo>
                      <a:pt x="92" y="1327"/>
                    </a:lnTo>
                    <a:lnTo>
                      <a:pt x="88" y="1319"/>
                    </a:lnTo>
                    <a:lnTo>
                      <a:pt x="86" y="1313"/>
                    </a:lnTo>
                    <a:lnTo>
                      <a:pt x="82" y="1306"/>
                    </a:lnTo>
                    <a:lnTo>
                      <a:pt x="80" y="1300"/>
                    </a:lnTo>
                    <a:lnTo>
                      <a:pt x="76" y="1293"/>
                    </a:lnTo>
                    <a:lnTo>
                      <a:pt x="75" y="1285"/>
                    </a:lnTo>
                    <a:lnTo>
                      <a:pt x="71" y="1277"/>
                    </a:lnTo>
                    <a:lnTo>
                      <a:pt x="69" y="1272"/>
                    </a:lnTo>
                    <a:lnTo>
                      <a:pt x="65" y="1262"/>
                    </a:lnTo>
                    <a:lnTo>
                      <a:pt x="63" y="1256"/>
                    </a:lnTo>
                    <a:lnTo>
                      <a:pt x="61" y="1249"/>
                    </a:lnTo>
                    <a:lnTo>
                      <a:pt x="57" y="1241"/>
                    </a:lnTo>
                    <a:lnTo>
                      <a:pt x="56" y="1234"/>
                    </a:lnTo>
                    <a:lnTo>
                      <a:pt x="52" y="1226"/>
                    </a:lnTo>
                    <a:lnTo>
                      <a:pt x="50" y="1218"/>
                    </a:lnTo>
                    <a:lnTo>
                      <a:pt x="48" y="1213"/>
                    </a:lnTo>
                    <a:lnTo>
                      <a:pt x="46" y="1203"/>
                    </a:lnTo>
                    <a:lnTo>
                      <a:pt x="42" y="1196"/>
                    </a:lnTo>
                    <a:lnTo>
                      <a:pt x="40" y="1188"/>
                    </a:lnTo>
                    <a:lnTo>
                      <a:pt x="38" y="1182"/>
                    </a:lnTo>
                    <a:lnTo>
                      <a:pt x="37" y="1175"/>
                    </a:lnTo>
                    <a:lnTo>
                      <a:pt x="35" y="1167"/>
                    </a:lnTo>
                    <a:lnTo>
                      <a:pt x="33" y="1159"/>
                    </a:lnTo>
                    <a:lnTo>
                      <a:pt x="31" y="1152"/>
                    </a:lnTo>
                    <a:lnTo>
                      <a:pt x="29" y="1144"/>
                    </a:lnTo>
                    <a:lnTo>
                      <a:pt x="27" y="1137"/>
                    </a:lnTo>
                    <a:lnTo>
                      <a:pt x="25" y="1129"/>
                    </a:lnTo>
                    <a:lnTo>
                      <a:pt x="23" y="1121"/>
                    </a:lnTo>
                    <a:lnTo>
                      <a:pt x="21" y="1114"/>
                    </a:lnTo>
                    <a:lnTo>
                      <a:pt x="19" y="1106"/>
                    </a:lnTo>
                    <a:lnTo>
                      <a:pt x="18" y="1099"/>
                    </a:lnTo>
                    <a:lnTo>
                      <a:pt x="18" y="1091"/>
                    </a:lnTo>
                    <a:lnTo>
                      <a:pt x="16" y="1081"/>
                    </a:lnTo>
                    <a:lnTo>
                      <a:pt x="14" y="1074"/>
                    </a:lnTo>
                    <a:lnTo>
                      <a:pt x="12" y="1066"/>
                    </a:lnTo>
                    <a:lnTo>
                      <a:pt x="12" y="1059"/>
                    </a:lnTo>
                    <a:lnTo>
                      <a:pt x="10" y="1049"/>
                    </a:lnTo>
                    <a:lnTo>
                      <a:pt x="8" y="1043"/>
                    </a:lnTo>
                    <a:lnTo>
                      <a:pt x="8" y="1036"/>
                    </a:lnTo>
                    <a:lnTo>
                      <a:pt x="8" y="1028"/>
                    </a:lnTo>
                    <a:lnTo>
                      <a:pt x="6" y="1019"/>
                    </a:lnTo>
                    <a:lnTo>
                      <a:pt x="4" y="1011"/>
                    </a:lnTo>
                    <a:lnTo>
                      <a:pt x="4" y="1004"/>
                    </a:lnTo>
                    <a:lnTo>
                      <a:pt x="4" y="996"/>
                    </a:lnTo>
                    <a:lnTo>
                      <a:pt x="4" y="986"/>
                    </a:lnTo>
                    <a:lnTo>
                      <a:pt x="2" y="979"/>
                    </a:lnTo>
                    <a:lnTo>
                      <a:pt x="0" y="971"/>
                    </a:lnTo>
                    <a:lnTo>
                      <a:pt x="0" y="964"/>
                    </a:lnTo>
                    <a:lnTo>
                      <a:pt x="0" y="956"/>
                    </a:lnTo>
                    <a:lnTo>
                      <a:pt x="0" y="947"/>
                    </a:lnTo>
                    <a:lnTo>
                      <a:pt x="0" y="939"/>
                    </a:lnTo>
                    <a:lnTo>
                      <a:pt x="0" y="931"/>
                    </a:lnTo>
                    <a:lnTo>
                      <a:pt x="0" y="924"/>
                    </a:lnTo>
                    <a:lnTo>
                      <a:pt x="0" y="916"/>
                    </a:lnTo>
                    <a:lnTo>
                      <a:pt x="0" y="908"/>
                    </a:lnTo>
                    <a:lnTo>
                      <a:pt x="0" y="901"/>
                    </a:lnTo>
                    <a:lnTo>
                      <a:pt x="0" y="889"/>
                    </a:lnTo>
                    <a:lnTo>
                      <a:pt x="0" y="880"/>
                    </a:lnTo>
                    <a:lnTo>
                      <a:pt x="0" y="870"/>
                    </a:lnTo>
                    <a:lnTo>
                      <a:pt x="0" y="861"/>
                    </a:lnTo>
                    <a:lnTo>
                      <a:pt x="0" y="851"/>
                    </a:lnTo>
                    <a:lnTo>
                      <a:pt x="0" y="842"/>
                    </a:lnTo>
                    <a:lnTo>
                      <a:pt x="0" y="831"/>
                    </a:lnTo>
                    <a:lnTo>
                      <a:pt x="2" y="821"/>
                    </a:lnTo>
                    <a:lnTo>
                      <a:pt x="2" y="812"/>
                    </a:lnTo>
                    <a:lnTo>
                      <a:pt x="4" y="802"/>
                    </a:lnTo>
                    <a:lnTo>
                      <a:pt x="4" y="793"/>
                    </a:lnTo>
                    <a:lnTo>
                      <a:pt x="4" y="783"/>
                    </a:lnTo>
                    <a:lnTo>
                      <a:pt x="6" y="774"/>
                    </a:lnTo>
                    <a:lnTo>
                      <a:pt x="8" y="764"/>
                    </a:lnTo>
                    <a:lnTo>
                      <a:pt x="8" y="754"/>
                    </a:lnTo>
                    <a:lnTo>
                      <a:pt x="10" y="747"/>
                    </a:lnTo>
                    <a:lnTo>
                      <a:pt x="12" y="735"/>
                    </a:lnTo>
                    <a:lnTo>
                      <a:pt x="14" y="726"/>
                    </a:lnTo>
                    <a:lnTo>
                      <a:pt x="14" y="716"/>
                    </a:lnTo>
                    <a:lnTo>
                      <a:pt x="16" y="709"/>
                    </a:lnTo>
                    <a:lnTo>
                      <a:pt x="18" y="699"/>
                    </a:lnTo>
                    <a:lnTo>
                      <a:pt x="19" y="690"/>
                    </a:lnTo>
                    <a:lnTo>
                      <a:pt x="21" y="680"/>
                    </a:lnTo>
                    <a:lnTo>
                      <a:pt x="23" y="671"/>
                    </a:lnTo>
                    <a:lnTo>
                      <a:pt x="25" y="661"/>
                    </a:lnTo>
                    <a:lnTo>
                      <a:pt x="27" y="652"/>
                    </a:lnTo>
                    <a:lnTo>
                      <a:pt x="29" y="644"/>
                    </a:lnTo>
                    <a:lnTo>
                      <a:pt x="33" y="635"/>
                    </a:lnTo>
                    <a:lnTo>
                      <a:pt x="35" y="625"/>
                    </a:lnTo>
                    <a:lnTo>
                      <a:pt x="38" y="618"/>
                    </a:lnTo>
                    <a:lnTo>
                      <a:pt x="40" y="608"/>
                    </a:lnTo>
                    <a:lnTo>
                      <a:pt x="44" y="601"/>
                    </a:lnTo>
                    <a:lnTo>
                      <a:pt x="46" y="591"/>
                    </a:lnTo>
                    <a:lnTo>
                      <a:pt x="48" y="581"/>
                    </a:lnTo>
                    <a:lnTo>
                      <a:pt x="52" y="572"/>
                    </a:lnTo>
                    <a:lnTo>
                      <a:pt x="54" y="564"/>
                    </a:lnTo>
                    <a:lnTo>
                      <a:pt x="57" y="555"/>
                    </a:lnTo>
                    <a:lnTo>
                      <a:pt x="61" y="545"/>
                    </a:lnTo>
                    <a:lnTo>
                      <a:pt x="63" y="538"/>
                    </a:lnTo>
                    <a:lnTo>
                      <a:pt x="67" y="528"/>
                    </a:lnTo>
                    <a:lnTo>
                      <a:pt x="69" y="519"/>
                    </a:lnTo>
                    <a:lnTo>
                      <a:pt x="73" y="511"/>
                    </a:lnTo>
                    <a:lnTo>
                      <a:pt x="76" y="504"/>
                    </a:lnTo>
                    <a:lnTo>
                      <a:pt x="80" y="494"/>
                    </a:lnTo>
                    <a:lnTo>
                      <a:pt x="84" y="486"/>
                    </a:lnTo>
                    <a:lnTo>
                      <a:pt x="88" y="477"/>
                    </a:lnTo>
                    <a:lnTo>
                      <a:pt x="92" y="469"/>
                    </a:lnTo>
                    <a:lnTo>
                      <a:pt x="95" y="462"/>
                    </a:lnTo>
                    <a:lnTo>
                      <a:pt x="99" y="452"/>
                    </a:lnTo>
                    <a:lnTo>
                      <a:pt x="103" y="445"/>
                    </a:lnTo>
                    <a:lnTo>
                      <a:pt x="107" y="437"/>
                    </a:lnTo>
                    <a:lnTo>
                      <a:pt x="111" y="427"/>
                    </a:lnTo>
                    <a:lnTo>
                      <a:pt x="114" y="420"/>
                    </a:lnTo>
                    <a:lnTo>
                      <a:pt x="120" y="412"/>
                    </a:lnTo>
                    <a:lnTo>
                      <a:pt x="122" y="405"/>
                    </a:lnTo>
                    <a:lnTo>
                      <a:pt x="128" y="397"/>
                    </a:lnTo>
                    <a:lnTo>
                      <a:pt x="132" y="388"/>
                    </a:lnTo>
                    <a:lnTo>
                      <a:pt x="135" y="380"/>
                    </a:lnTo>
                    <a:lnTo>
                      <a:pt x="139" y="372"/>
                    </a:lnTo>
                    <a:lnTo>
                      <a:pt x="145" y="365"/>
                    </a:lnTo>
                    <a:lnTo>
                      <a:pt x="151" y="357"/>
                    </a:lnTo>
                    <a:lnTo>
                      <a:pt x="154" y="350"/>
                    </a:lnTo>
                    <a:lnTo>
                      <a:pt x="160" y="342"/>
                    </a:lnTo>
                    <a:lnTo>
                      <a:pt x="166" y="334"/>
                    </a:lnTo>
                    <a:lnTo>
                      <a:pt x="168" y="329"/>
                    </a:lnTo>
                    <a:lnTo>
                      <a:pt x="173" y="321"/>
                    </a:lnTo>
                    <a:lnTo>
                      <a:pt x="177" y="315"/>
                    </a:lnTo>
                    <a:lnTo>
                      <a:pt x="181" y="310"/>
                    </a:lnTo>
                    <a:lnTo>
                      <a:pt x="185" y="304"/>
                    </a:lnTo>
                    <a:lnTo>
                      <a:pt x="191" y="296"/>
                    </a:lnTo>
                    <a:lnTo>
                      <a:pt x="192" y="291"/>
                    </a:lnTo>
                    <a:lnTo>
                      <a:pt x="198" y="285"/>
                    </a:lnTo>
                    <a:lnTo>
                      <a:pt x="202" y="277"/>
                    </a:lnTo>
                    <a:lnTo>
                      <a:pt x="206" y="272"/>
                    </a:lnTo>
                    <a:lnTo>
                      <a:pt x="211" y="266"/>
                    </a:lnTo>
                    <a:lnTo>
                      <a:pt x="215" y="260"/>
                    </a:lnTo>
                    <a:lnTo>
                      <a:pt x="219" y="253"/>
                    </a:lnTo>
                    <a:lnTo>
                      <a:pt x="225" y="247"/>
                    </a:lnTo>
                    <a:lnTo>
                      <a:pt x="229" y="241"/>
                    </a:lnTo>
                    <a:lnTo>
                      <a:pt x="234" y="237"/>
                    </a:lnTo>
                    <a:lnTo>
                      <a:pt x="238" y="230"/>
                    </a:lnTo>
                    <a:lnTo>
                      <a:pt x="244" y="224"/>
                    </a:lnTo>
                    <a:lnTo>
                      <a:pt x="248" y="218"/>
                    </a:lnTo>
                    <a:lnTo>
                      <a:pt x="253" y="213"/>
                    </a:lnTo>
                    <a:lnTo>
                      <a:pt x="257" y="207"/>
                    </a:lnTo>
                    <a:lnTo>
                      <a:pt x="263" y="201"/>
                    </a:lnTo>
                    <a:lnTo>
                      <a:pt x="268" y="196"/>
                    </a:lnTo>
                    <a:lnTo>
                      <a:pt x="274" y="190"/>
                    </a:lnTo>
                    <a:lnTo>
                      <a:pt x="278" y="184"/>
                    </a:lnTo>
                    <a:lnTo>
                      <a:pt x="284" y="178"/>
                    </a:lnTo>
                    <a:lnTo>
                      <a:pt x="287" y="173"/>
                    </a:lnTo>
                    <a:lnTo>
                      <a:pt x="293" y="169"/>
                    </a:lnTo>
                    <a:lnTo>
                      <a:pt x="299" y="163"/>
                    </a:lnTo>
                    <a:lnTo>
                      <a:pt x="305" y="158"/>
                    </a:lnTo>
                    <a:lnTo>
                      <a:pt x="310" y="152"/>
                    </a:lnTo>
                    <a:lnTo>
                      <a:pt x="316" y="148"/>
                    </a:lnTo>
                    <a:lnTo>
                      <a:pt x="320" y="142"/>
                    </a:lnTo>
                    <a:lnTo>
                      <a:pt x="325" y="137"/>
                    </a:lnTo>
                    <a:lnTo>
                      <a:pt x="331" y="131"/>
                    </a:lnTo>
                    <a:lnTo>
                      <a:pt x="337" y="125"/>
                    </a:lnTo>
                    <a:lnTo>
                      <a:pt x="343" y="120"/>
                    </a:lnTo>
                    <a:lnTo>
                      <a:pt x="348" y="116"/>
                    </a:lnTo>
                    <a:lnTo>
                      <a:pt x="354" y="110"/>
                    </a:lnTo>
                    <a:lnTo>
                      <a:pt x="360" y="106"/>
                    </a:lnTo>
                    <a:lnTo>
                      <a:pt x="365" y="101"/>
                    </a:lnTo>
                    <a:lnTo>
                      <a:pt x="371" y="95"/>
                    </a:lnTo>
                    <a:lnTo>
                      <a:pt x="375" y="91"/>
                    </a:lnTo>
                    <a:lnTo>
                      <a:pt x="381" y="85"/>
                    </a:lnTo>
                    <a:lnTo>
                      <a:pt x="386" y="81"/>
                    </a:lnTo>
                    <a:lnTo>
                      <a:pt x="394" y="76"/>
                    </a:lnTo>
                    <a:lnTo>
                      <a:pt x="400" y="72"/>
                    </a:lnTo>
                    <a:lnTo>
                      <a:pt x="405" y="68"/>
                    </a:lnTo>
                    <a:lnTo>
                      <a:pt x="411" y="62"/>
                    </a:lnTo>
                    <a:lnTo>
                      <a:pt x="417" y="59"/>
                    </a:lnTo>
                    <a:lnTo>
                      <a:pt x="422" y="53"/>
                    </a:lnTo>
                    <a:lnTo>
                      <a:pt x="430" y="49"/>
                    </a:lnTo>
                    <a:lnTo>
                      <a:pt x="436" y="45"/>
                    </a:lnTo>
                    <a:lnTo>
                      <a:pt x="441" y="40"/>
                    </a:lnTo>
                    <a:lnTo>
                      <a:pt x="447" y="36"/>
                    </a:lnTo>
                    <a:lnTo>
                      <a:pt x="455" y="32"/>
                    </a:lnTo>
                    <a:lnTo>
                      <a:pt x="460" y="28"/>
                    </a:lnTo>
                    <a:lnTo>
                      <a:pt x="466" y="24"/>
                    </a:lnTo>
                    <a:lnTo>
                      <a:pt x="474" y="19"/>
                    </a:lnTo>
                    <a:lnTo>
                      <a:pt x="479" y="15"/>
                    </a:lnTo>
                    <a:lnTo>
                      <a:pt x="485" y="11"/>
                    </a:lnTo>
                    <a:lnTo>
                      <a:pt x="493" y="7"/>
                    </a:lnTo>
                    <a:lnTo>
                      <a:pt x="498" y="4"/>
                    </a:lnTo>
                    <a:lnTo>
                      <a:pt x="506" y="0"/>
                    </a:lnTo>
                    <a:lnTo>
                      <a:pt x="510" y="5"/>
                    </a:lnTo>
                    <a:lnTo>
                      <a:pt x="514" y="11"/>
                    </a:lnTo>
                    <a:lnTo>
                      <a:pt x="519" y="17"/>
                    </a:lnTo>
                    <a:lnTo>
                      <a:pt x="525" y="24"/>
                    </a:lnTo>
                    <a:lnTo>
                      <a:pt x="529" y="30"/>
                    </a:lnTo>
                    <a:lnTo>
                      <a:pt x="534" y="38"/>
                    </a:lnTo>
                    <a:lnTo>
                      <a:pt x="540" y="43"/>
                    </a:lnTo>
                    <a:lnTo>
                      <a:pt x="546" y="51"/>
                    </a:lnTo>
                    <a:lnTo>
                      <a:pt x="531" y="59"/>
                    </a:lnTo>
                    <a:lnTo>
                      <a:pt x="517" y="66"/>
                    </a:lnTo>
                    <a:lnTo>
                      <a:pt x="504" y="76"/>
                    </a:lnTo>
                    <a:lnTo>
                      <a:pt x="493" y="85"/>
                    </a:lnTo>
                    <a:lnTo>
                      <a:pt x="479" y="93"/>
                    </a:lnTo>
                    <a:lnTo>
                      <a:pt x="466" y="102"/>
                    </a:lnTo>
                    <a:lnTo>
                      <a:pt x="453" y="110"/>
                    </a:lnTo>
                    <a:lnTo>
                      <a:pt x="441" y="121"/>
                    </a:lnTo>
                    <a:lnTo>
                      <a:pt x="430" y="131"/>
                    </a:lnTo>
                    <a:lnTo>
                      <a:pt x="419" y="140"/>
                    </a:lnTo>
                    <a:lnTo>
                      <a:pt x="405" y="150"/>
                    </a:lnTo>
                    <a:lnTo>
                      <a:pt x="394" y="161"/>
                    </a:lnTo>
                    <a:lnTo>
                      <a:pt x="382" y="171"/>
                    </a:lnTo>
                    <a:lnTo>
                      <a:pt x="371" y="182"/>
                    </a:lnTo>
                    <a:lnTo>
                      <a:pt x="362" y="194"/>
                    </a:lnTo>
                    <a:lnTo>
                      <a:pt x="350" y="205"/>
                    </a:lnTo>
                    <a:lnTo>
                      <a:pt x="339" y="215"/>
                    </a:lnTo>
                    <a:lnTo>
                      <a:pt x="327" y="226"/>
                    </a:lnTo>
                    <a:lnTo>
                      <a:pt x="318" y="237"/>
                    </a:lnTo>
                    <a:lnTo>
                      <a:pt x="308" y="249"/>
                    </a:lnTo>
                    <a:lnTo>
                      <a:pt x="297" y="260"/>
                    </a:lnTo>
                    <a:lnTo>
                      <a:pt x="287" y="274"/>
                    </a:lnTo>
                    <a:lnTo>
                      <a:pt x="278" y="285"/>
                    </a:lnTo>
                    <a:lnTo>
                      <a:pt x="268" y="298"/>
                    </a:lnTo>
                    <a:lnTo>
                      <a:pt x="259" y="310"/>
                    </a:lnTo>
                    <a:lnTo>
                      <a:pt x="249" y="323"/>
                    </a:lnTo>
                    <a:lnTo>
                      <a:pt x="242" y="334"/>
                    </a:lnTo>
                    <a:lnTo>
                      <a:pt x="232" y="350"/>
                    </a:lnTo>
                    <a:lnTo>
                      <a:pt x="225" y="361"/>
                    </a:lnTo>
                    <a:lnTo>
                      <a:pt x="215" y="374"/>
                    </a:lnTo>
                    <a:lnTo>
                      <a:pt x="208" y="388"/>
                    </a:lnTo>
                    <a:lnTo>
                      <a:pt x="200" y="403"/>
                    </a:lnTo>
                    <a:lnTo>
                      <a:pt x="192" y="416"/>
                    </a:lnTo>
                    <a:lnTo>
                      <a:pt x="185" y="429"/>
                    </a:lnTo>
                    <a:lnTo>
                      <a:pt x="177" y="443"/>
                    </a:lnTo>
                    <a:lnTo>
                      <a:pt x="170" y="456"/>
                    </a:lnTo>
                    <a:lnTo>
                      <a:pt x="162" y="471"/>
                    </a:lnTo>
                    <a:lnTo>
                      <a:pt x="156" y="485"/>
                    </a:lnTo>
                    <a:lnTo>
                      <a:pt x="151" y="500"/>
                    </a:lnTo>
                    <a:lnTo>
                      <a:pt x="145" y="513"/>
                    </a:lnTo>
                    <a:lnTo>
                      <a:pt x="137" y="528"/>
                    </a:lnTo>
                    <a:lnTo>
                      <a:pt x="132" y="543"/>
                    </a:lnTo>
                    <a:lnTo>
                      <a:pt x="128" y="559"/>
                    </a:lnTo>
                    <a:lnTo>
                      <a:pt x="122" y="574"/>
                    </a:lnTo>
                    <a:lnTo>
                      <a:pt x="116" y="587"/>
                    </a:lnTo>
                    <a:lnTo>
                      <a:pt x="113" y="604"/>
                    </a:lnTo>
                    <a:lnTo>
                      <a:pt x="107" y="620"/>
                    </a:lnTo>
                    <a:lnTo>
                      <a:pt x="105" y="635"/>
                    </a:lnTo>
                    <a:lnTo>
                      <a:pt x="99" y="650"/>
                    </a:lnTo>
                    <a:lnTo>
                      <a:pt x="95" y="665"/>
                    </a:lnTo>
                    <a:lnTo>
                      <a:pt x="92" y="680"/>
                    </a:lnTo>
                    <a:lnTo>
                      <a:pt x="90" y="697"/>
                    </a:lnTo>
                    <a:lnTo>
                      <a:pt x="86" y="713"/>
                    </a:lnTo>
                    <a:lnTo>
                      <a:pt x="82" y="728"/>
                    </a:lnTo>
                    <a:lnTo>
                      <a:pt x="80" y="745"/>
                    </a:lnTo>
                    <a:lnTo>
                      <a:pt x="78" y="762"/>
                    </a:lnTo>
                    <a:lnTo>
                      <a:pt x="76" y="777"/>
                    </a:lnTo>
                    <a:lnTo>
                      <a:pt x="75" y="793"/>
                    </a:lnTo>
                    <a:lnTo>
                      <a:pt x="73" y="810"/>
                    </a:lnTo>
                    <a:lnTo>
                      <a:pt x="73" y="827"/>
                    </a:lnTo>
                    <a:lnTo>
                      <a:pt x="71" y="844"/>
                    </a:lnTo>
                    <a:lnTo>
                      <a:pt x="71" y="859"/>
                    </a:lnTo>
                    <a:lnTo>
                      <a:pt x="71" y="876"/>
                    </a:lnTo>
                    <a:lnTo>
                      <a:pt x="71" y="893"/>
                    </a:lnTo>
                    <a:lnTo>
                      <a:pt x="71" y="918"/>
                    </a:lnTo>
                    <a:lnTo>
                      <a:pt x="71" y="943"/>
                    </a:lnTo>
                    <a:lnTo>
                      <a:pt x="73" y="967"/>
                    </a:lnTo>
                    <a:lnTo>
                      <a:pt x="75" y="992"/>
                    </a:lnTo>
                    <a:lnTo>
                      <a:pt x="76" y="1017"/>
                    </a:lnTo>
                    <a:lnTo>
                      <a:pt x="80" y="1042"/>
                    </a:lnTo>
                    <a:lnTo>
                      <a:pt x="84" y="1066"/>
                    </a:lnTo>
                    <a:lnTo>
                      <a:pt x="90" y="1091"/>
                    </a:lnTo>
                    <a:lnTo>
                      <a:pt x="95" y="1114"/>
                    </a:lnTo>
                    <a:lnTo>
                      <a:pt x="101" y="1137"/>
                    </a:lnTo>
                    <a:lnTo>
                      <a:pt x="107" y="1161"/>
                    </a:lnTo>
                    <a:lnTo>
                      <a:pt x="114" y="1186"/>
                    </a:lnTo>
                    <a:lnTo>
                      <a:pt x="120" y="1207"/>
                    </a:lnTo>
                    <a:lnTo>
                      <a:pt x="128" y="1230"/>
                    </a:lnTo>
                    <a:lnTo>
                      <a:pt x="137" y="1253"/>
                    </a:lnTo>
                    <a:lnTo>
                      <a:pt x="147" y="1275"/>
                    </a:lnTo>
                    <a:lnTo>
                      <a:pt x="156" y="1296"/>
                    </a:lnTo>
                    <a:lnTo>
                      <a:pt x="166" y="1319"/>
                    </a:lnTo>
                    <a:lnTo>
                      <a:pt x="177" y="1340"/>
                    </a:lnTo>
                    <a:lnTo>
                      <a:pt x="189" y="1361"/>
                    </a:lnTo>
                    <a:lnTo>
                      <a:pt x="200" y="1382"/>
                    </a:lnTo>
                    <a:lnTo>
                      <a:pt x="211" y="1403"/>
                    </a:lnTo>
                    <a:lnTo>
                      <a:pt x="225" y="1422"/>
                    </a:lnTo>
                    <a:lnTo>
                      <a:pt x="238" y="1443"/>
                    </a:lnTo>
                    <a:lnTo>
                      <a:pt x="251" y="1462"/>
                    </a:lnTo>
                    <a:lnTo>
                      <a:pt x="265" y="1481"/>
                    </a:lnTo>
                    <a:lnTo>
                      <a:pt x="280" y="1500"/>
                    </a:lnTo>
                    <a:lnTo>
                      <a:pt x="295" y="1519"/>
                    </a:lnTo>
                    <a:lnTo>
                      <a:pt x="308" y="1536"/>
                    </a:lnTo>
                    <a:lnTo>
                      <a:pt x="325" y="1555"/>
                    </a:lnTo>
                    <a:lnTo>
                      <a:pt x="343" y="1572"/>
                    </a:lnTo>
                    <a:lnTo>
                      <a:pt x="360" y="1589"/>
                    </a:lnTo>
                    <a:lnTo>
                      <a:pt x="375" y="1604"/>
                    </a:lnTo>
                    <a:lnTo>
                      <a:pt x="392" y="1621"/>
                    </a:lnTo>
                    <a:lnTo>
                      <a:pt x="409" y="1637"/>
                    </a:lnTo>
                    <a:lnTo>
                      <a:pt x="428" y="1652"/>
                    </a:lnTo>
                    <a:lnTo>
                      <a:pt x="445" y="1665"/>
                    </a:lnTo>
                    <a:lnTo>
                      <a:pt x="464" y="1680"/>
                    </a:lnTo>
                    <a:lnTo>
                      <a:pt x="485" y="1696"/>
                    </a:lnTo>
                    <a:lnTo>
                      <a:pt x="504" y="1709"/>
                    </a:lnTo>
                    <a:lnTo>
                      <a:pt x="523" y="1722"/>
                    </a:lnTo>
                    <a:lnTo>
                      <a:pt x="544" y="1734"/>
                    </a:lnTo>
                    <a:lnTo>
                      <a:pt x="563" y="1747"/>
                    </a:lnTo>
                    <a:lnTo>
                      <a:pt x="584" y="1758"/>
                    </a:lnTo>
                    <a:lnTo>
                      <a:pt x="605" y="1770"/>
                    </a:lnTo>
                    <a:lnTo>
                      <a:pt x="626" y="1781"/>
                    </a:lnTo>
                    <a:lnTo>
                      <a:pt x="649" y="1791"/>
                    </a:lnTo>
                    <a:lnTo>
                      <a:pt x="671" y="1800"/>
                    </a:lnTo>
                    <a:lnTo>
                      <a:pt x="692" y="1810"/>
                    </a:lnTo>
                    <a:lnTo>
                      <a:pt x="715" y="1817"/>
                    </a:lnTo>
                    <a:lnTo>
                      <a:pt x="738" y="1825"/>
                    </a:lnTo>
                    <a:lnTo>
                      <a:pt x="761" y="1834"/>
                    </a:lnTo>
                    <a:lnTo>
                      <a:pt x="783" y="1840"/>
                    </a:lnTo>
                    <a:lnTo>
                      <a:pt x="808" y="1848"/>
                    </a:lnTo>
                    <a:lnTo>
                      <a:pt x="831" y="1853"/>
                    </a:lnTo>
                    <a:lnTo>
                      <a:pt x="856" y="1859"/>
                    </a:lnTo>
                    <a:lnTo>
                      <a:pt x="878" y="1861"/>
                    </a:lnTo>
                    <a:lnTo>
                      <a:pt x="903" y="1867"/>
                    </a:lnTo>
                    <a:lnTo>
                      <a:pt x="928" y="1869"/>
                    </a:lnTo>
                    <a:lnTo>
                      <a:pt x="953" y="1872"/>
                    </a:lnTo>
                    <a:lnTo>
                      <a:pt x="977" y="1874"/>
                    </a:lnTo>
                    <a:lnTo>
                      <a:pt x="1002" y="1876"/>
                    </a:lnTo>
                    <a:lnTo>
                      <a:pt x="1029" y="1878"/>
                    </a:lnTo>
                    <a:lnTo>
                      <a:pt x="1053" y="187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9" name="Freeform 59"/>
              <p:cNvSpPr>
                <a:spLocks/>
              </p:cNvSpPr>
              <p:nvPr/>
            </p:nvSpPr>
            <p:spPr bwMode="auto">
              <a:xfrm>
                <a:off x="1843" y="1760"/>
                <a:ext cx="791" cy="982"/>
              </a:xfrm>
              <a:custGeom>
                <a:avLst/>
                <a:gdLst>
                  <a:gd name="T0" fmla="*/ 3 w 1581"/>
                  <a:gd name="T1" fmla="*/ 78 h 1964"/>
                  <a:gd name="T2" fmla="*/ 18 w 1581"/>
                  <a:gd name="T3" fmla="*/ 61 h 1964"/>
                  <a:gd name="T4" fmla="*/ 45 w 1581"/>
                  <a:gd name="T5" fmla="*/ 48 h 1964"/>
                  <a:gd name="T6" fmla="*/ 72 w 1581"/>
                  <a:gd name="T7" fmla="*/ 36 h 1964"/>
                  <a:gd name="T8" fmla="*/ 101 w 1581"/>
                  <a:gd name="T9" fmla="*/ 27 h 1964"/>
                  <a:gd name="T10" fmla="*/ 129 w 1581"/>
                  <a:gd name="T11" fmla="*/ 18 h 1964"/>
                  <a:gd name="T12" fmla="*/ 159 w 1581"/>
                  <a:gd name="T13" fmla="*/ 11 h 1964"/>
                  <a:gd name="T14" fmla="*/ 188 w 1581"/>
                  <a:gd name="T15" fmla="*/ 5 h 1964"/>
                  <a:gd name="T16" fmla="*/ 219 w 1581"/>
                  <a:gd name="T17" fmla="*/ 2 h 1964"/>
                  <a:gd name="T18" fmla="*/ 250 w 1581"/>
                  <a:gd name="T19" fmla="*/ 0 h 1964"/>
                  <a:gd name="T20" fmla="*/ 318 w 1581"/>
                  <a:gd name="T21" fmla="*/ 3 h 1964"/>
                  <a:gd name="T22" fmla="*/ 407 w 1581"/>
                  <a:gd name="T23" fmla="*/ 19 h 1964"/>
                  <a:gd name="T24" fmla="*/ 492 w 1581"/>
                  <a:gd name="T25" fmla="*/ 52 h 1964"/>
                  <a:gd name="T26" fmla="*/ 568 w 1581"/>
                  <a:gd name="T27" fmla="*/ 98 h 1964"/>
                  <a:gd name="T28" fmla="*/ 636 w 1581"/>
                  <a:gd name="T29" fmla="*/ 155 h 1964"/>
                  <a:gd name="T30" fmla="*/ 693 w 1581"/>
                  <a:gd name="T31" fmla="*/ 223 h 1964"/>
                  <a:gd name="T32" fmla="*/ 738 w 1581"/>
                  <a:gd name="T33" fmla="*/ 299 h 1964"/>
                  <a:gd name="T34" fmla="*/ 770 w 1581"/>
                  <a:gd name="T35" fmla="*/ 383 h 1964"/>
                  <a:gd name="T36" fmla="*/ 788 w 1581"/>
                  <a:gd name="T37" fmla="*/ 474 h 1964"/>
                  <a:gd name="T38" fmla="*/ 790 w 1581"/>
                  <a:gd name="T39" fmla="*/ 554 h 1964"/>
                  <a:gd name="T40" fmla="*/ 782 w 1581"/>
                  <a:gd name="T41" fmla="*/ 616 h 1964"/>
                  <a:gd name="T42" fmla="*/ 769 w 1581"/>
                  <a:gd name="T43" fmla="*/ 676 h 1964"/>
                  <a:gd name="T44" fmla="*/ 749 w 1581"/>
                  <a:gd name="T45" fmla="*/ 733 h 1964"/>
                  <a:gd name="T46" fmla="*/ 722 w 1581"/>
                  <a:gd name="T47" fmla="*/ 786 h 1964"/>
                  <a:gd name="T48" fmla="*/ 690 w 1581"/>
                  <a:gd name="T49" fmla="*/ 836 h 1964"/>
                  <a:gd name="T50" fmla="*/ 652 w 1581"/>
                  <a:gd name="T51" fmla="*/ 881 h 1964"/>
                  <a:gd name="T52" fmla="*/ 610 w 1581"/>
                  <a:gd name="T53" fmla="*/ 923 h 1964"/>
                  <a:gd name="T54" fmla="*/ 565 w 1581"/>
                  <a:gd name="T55" fmla="*/ 959 h 1964"/>
                  <a:gd name="T56" fmla="*/ 524 w 1581"/>
                  <a:gd name="T57" fmla="*/ 975 h 1964"/>
                  <a:gd name="T58" fmla="*/ 514 w 1581"/>
                  <a:gd name="T59" fmla="*/ 948 h 1964"/>
                  <a:gd name="T60" fmla="*/ 561 w 1581"/>
                  <a:gd name="T61" fmla="*/ 917 h 1964"/>
                  <a:gd name="T62" fmla="*/ 603 w 1581"/>
                  <a:gd name="T63" fmla="*/ 880 h 1964"/>
                  <a:gd name="T64" fmla="*/ 641 w 1581"/>
                  <a:gd name="T65" fmla="*/ 840 h 1964"/>
                  <a:gd name="T66" fmla="*/ 674 w 1581"/>
                  <a:gd name="T67" fmla="*/ 795 h 1964"/>
                  <a:gd name="T68" fmla="*/ 702 w 1581"/>
                  <a:gd name="T69" fmla="*/ 746 h 1964"/>
                  <a:gd name="T70" fmla="*/ 724 w 1581"/>
                  <a:gd name="T71" fmla="*/ 695 h 1964"/>
                  <a:gd name="T72" fmla="*/ 741 w 1581"/>
                  <a:gd name="T73" fmla="*/ 640 h 1964"/>
                  <a:gd name="T74" fmla="*/ 752 w 1581"/>
                  <a:gd name="T75" fmla="*/ 584 h 1964"/>
                  <a:gd name="T76" fmla="*/ 756 w 1581"/>
                  <a:gd name="T77" fmla="*/ 525 h 1964"/>
                  <a:gd name="T78" fmla="*/ 747 w 1581"/>
                  <a:gd name="T79" fmla="*/ 437 h 1964"/>
                  <a:gd name="T80" fmla="*/ 725 w 1581"/>
                  <a:gd name="T81" fmla="*/ 356 h 1964"/>
                  <a:gd name="T82" fmla="*/ 690 w 1581"/>
                  <a:gd name="T83" fmla="*/ 280 h 1964"/>
                  <a:gd name="T84" fmla="*/ 643 w 1581"/>
                  <a:gd name="T85" fmla="*/ 211 h 1964"/>
                  <a:gd name="T86" fmla="*/ 586 w 1581"/>
                  <a:gd name="T87" fmla="*/ 152 h 1964"/>
                  <a:gd name="T88" fmla="*/ 519 w 1581"/>
                  <a:gd name="T89" fmla="*/ 103 h 1964"/>
                  <a:gd name="T90" fmla="*/ 444 w 1581"/>
                  <a:gd name="T91" fmla="*/ 66 h 1964"/>
                  <a:gd name="T92" fmla="*/ 363 w 1581"/>
                  <a:gd name="T93" fmla="*/ 42 h 1964"/>
                  <a:gd name="T94" fmla="*/ 277 w 1581"/>
                  <a:gd name="T95" fmla="*/ 32 h 1964"/>
                  <a:gd name="T96" fmla="*/ 239 w 1581"/>
                  <a:gd name="T97" fmla="*/ 32 h 1964"/>
                  <a:gd name="T98" fmla="*/ 209 w 1581"/>
                  <a:gd name="T99" fmla="*/ 34 h 1964"/>
                  <a:gd name="T100" fmla="*/ 181 w 1581"/>
                  <a:gd name="T101" fmla="*/ 39 h 1964"/>
                  <a:gd name="T102" fmla="*/ 152 w 1581"/>
                  <a:gd name="T103" fmla="*/ 45 h 1964"/>
                  <a:gd name="T104" fmla="*/ 125 w 1581"/>
                  <a:gd name="T105" fmla="*/ 52 h 1964"/>
                  <a:gd name="T106" fmla="*/ 98 w 1581"/>
                  <a:gd name="T107" fmla="*/ 61 h 1964"/>
                  <a:gd name="T108" fmla="*/ 72 w 1581"/>
                  <a:gd name="T109" fmla="*/ 71 h 1964"/>
                  <a:gd name="T110" fmla="*/ 47 w 1581"/>
                  <a:gd name="T111" fmla="*/ 83 h 1964"/>
                  <a:gd name="T112" fmla="*/ 22 w 1581"/>
                  <a:gd name="T113" fmla="*/ 96 h 1964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1581"/>
                  <a:gd name="T172" fmla="*/ 0 h 1964"/>
                  <a:gd name="T173" fmla="*/ 1581 w 1581"/>
                  <a:gd name="T174" fmla="*/ 1964 h 1964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1581" h="1964">
                    <a:moveTo>
                      <a:pt x="32" y="201"/>
                    </a:moveTo>
                    <a:lnTo>
                      <a:pt x="27" y="192"/>
                    </a:lnTo>
                    <a:lnTo>
                      <a:pt x="23" y="186"/>
                    </a:lnTo>
                    <a:lnTo>
                      <a:pt x="19" y="177"/>
                    </a:lnTo>
                    <a:lnTo>
                      <a:pt x="15" y="171"/>
                    </a:lnTo>
                    <a:lnTo>
                      <a:pt x="9" y="163"/>
                    </a:lnTo>
                    <a:lnTo>
                      <a:pt x="6" y="156"/>
                    </a:lnTo>
                    <a:lnTo>
                      <a:pt x="4" y="148"/>
                    </a:lnTo>
                    <a:lnTo>
                      <a:pt x="0" y="142"/>
                    </a:lnTo>
                    <a:lnTo>
                      <a:pt x="8" y="139"/>
                    </a:lnTo>
                    <a:lnTo>
                      <a:pt x="15" y="135"/>
                    </a:lnTo>
                    <a:lnTo>
                      <a:pt x="21" y="131"/>
                    </a:lnTo>
                    <a:lnTo>
                      <a:pt x="28" y="127"/>
                    </a:lnTo>
                    <a:lnTo>
                      <a:pt x="36" y="122"/>
                    </a:lnTo>
                    <a:lnTo>
                      <a:pt x="44" y="118"/>
                    </a:lnTo>
                    <a:lnTo>
                      <a:pt x="51" y="114"/>
                    </a:lnTo>
                    <a:lnTo>
                      <a:pt x="59" y="110"/>
                    </a:lnTo>
                    <a:lnTo>
                      <a:pt x="67" y="106"/>
                    </a:lnTo>
                    <a:lnTo>
                      <a:pt x="74" y="103"/>
                    </a:lnTo>
                    <a:lnTo>
                      <a:pt x="82" y="99"/>
                    </a:lnTo>
                    <a:lnTo>
                      <a:pt x="89" y="95"/>
                    </a:lnTo>
                    <a:lnTo>
                      <a:pt x="97" y="91"/>
                    </a:lnTo>
                    <a:lnTo>
                      <a:pt x="105" y="87"/>
                    </a:lnTo>
                    <a:lnTo>
                      <a:pt x="112" y="85"/>
                    </a:lnTo>
                    <a:lnTo>
                      <a:pt x="122" y="82"/>
                    </a:lnTo>
                    <a:lnTo>
                      <a:pt x="129" y="78"/>
                    </a:lnTo>
                    <a:lnTo>
                      <a:pt x="137" y="76"/>
                    </a:lnTo>
                    <a:lnTo>
                      <a:pt x="144" y="72"/>
                    </a:lnTo>
                    <a:lnTo>
                      <a:pt x="152" y="68"/>
                    </a:lnTo>
                    <a:lnTo>
                      <a:pt x="160" y="66"/>
                    </a:lnTo>
                    <a:lnTo>
                      <a:pt x="167" y="63"/>
                    </a:lnTo>
                    <a:lnTo>
                      <a:pt x="177" y="61"/>
                    </a:lnTo>
                    <a:lnTo>
                      <a:pt x="184" y="59"/>
                    </a:lnTo>
                    <a:lnTo>
                      <a:pt x="192" y="55"/>
                    </a:lnTo>
                    <a:lnTo>
                      <a:pt x="201" y="53"/>
                    </a:lnTo>
                    <a:lnTo>
                      <a:pt x="209" y="49"/>
                    </a:lnTo>
                    <a:lnTo>
                      <a:pt x="217" y="47"/>
                    </a:lnTo>
                    <a:lnTo>
                      <a:pt x="224" y="44"/>
                    </a:lnTo>
                    <a:lnTo>
                      <a:pt x="234" y="42"/>
                    </a:lnTo>
                    <a:lnTo>
                      <a:pt x="241" y="40"/>
                    </a:lnTo>
                    <a:lnTo>
                      <a:pt x="251" y="38"/>
                    </a:lnTo>
                    <a:lnTo>
                      <a:pt x="258" y="36"/>
                    </a:lnTo>
                    <a:lnTo>
                      <a:pt x="266" y="32"/>
                    </a:lnTo>
                    <a:lnTo>
                      <a:pt x="276" y="30"/>
                    </a:lnTo>
                    <a:lnTo>
                      <a:pt x="283" y="28"/>
                    </a:lnTo>
                    <a:lnTo>
                      <a:pt x="291" y="26"/>
                    </a:lnTo>
                    <a:lnTo>
                      <a:pt x="300" y="25"/>
                    </a:lnTo>
                    <a:lnTo>
                      <a:pt x="308" y="23"/>
                    </a:lnTo>
                    <a:lnTo>
                      <a:pt x="317" y="21"/>
                    </a:lnTo>
                    <a:lnTo>
                      <a:pt x="325" y="19"/>
                    </a:lnTo>
                    <a:lnTo>
                      <a:pt x="334" y="17"/>
                    </a:lnTo>
                    <a:lnTo>
                      <a:pt x="342" y="15"/>
                    </a:lnTo>
                    <a:lnTo>
                      <a:pt x="352" y="15"/>
                    </a:lnTo>
                    <a:lnTo>
                      <a:pt x="359" y="13"/>
                    </a:lnTo>
                    <a:lnTo>
                      <a:pt x="369" y="11"/>
                    </a:lnTo>
                    <a:lnTo>
                      <a:pt x="376" y="9"/>
                    </a:lnTo>
                    <a:lnTo>
                      <a:pt x="386" y="9"/>
                    </a:lnTo>
                    <a:lnTo>
                      <a:pt x="395" y="7"/>
                    </a:lnTo>
                    <a:lnTo>
                      <a:pt x="403" y="7"/>
                    </a:lnTo>
                    <a:lnTo>
                      <a:pt x="410" y="6"/>
                    </a:lnTo>
                    <a:lnTo>
                      <a:pt x="420" y="6"/>
                    </a:lnTo>
                    <a:lnTo>
                      <a:pt x="428" y="4"/>
                    </a:lnTo>
                    <a:lnTo>
                      <a:pt x="437" y="4"/>
                    </a:lnTo>
                    <a:lnTo>
                      <a:pt x="447" y="2"/>
                    </a:lnTo>
                    <a:lnTo>
                      <a:pt x="456" y="2"/>
                    </a:lnTo>
                    <a:lnTo>
                      <a:pt x="464" y="2"/>
                    </a:lnTo>
                    <a:lnTo>
                      <a:pt x="473" y="0"/>
                    </a:lnTo>
                    <a:lnTo>
                      <a:pt x="481" y="0"/>
                    </a:lnTo>
                    <a:lnTo>
                      <a:pt x="490" y="0"/>
                    </a:lnTo>
                    <a:lnTo>
                      <a:pt x="500" y="0"/>
                    </a:lnTo>
                    <a:lnTo>
                      <a:pt x="509" y="0"/>
                    </a:lnTo>
                    <a:lnTo>
                      <a:pt x="519" y="0"/>
                    </a:lnTo>
                    <a:lnTo>
                      <a:pt x="526" y="0"/>
                    </a:lnTo>
                    <a:lnTo>
                      <a:pt x="553" y="0"/>
                    </a:lnTo>
                    <a:lnTo>
                      <a:pt x="582" y="2"/>
                    </a:lnTo>
                    <a:lnTo>
                      <a:pt x="606" y="2"/>
                    </a:lnTo>
                    <a:lnTo>
                      <a:pt x="635" y="6"/>
                    </a:lnTo>
                    <a:lnTo>
                      <a:pt x="659" y="7"/>
                    </a:lnTo>
                    <a:lnTo>
                      <a:pt x="686" y="11"/>
                    </a:lnTo>
                    <a:lnTo>
                      <a:pt x="713" y="15"/>
                    </a:lnTo>
                    <a:lnTo>
                      <a:pt x="739" y="21"/>
                    </a:lnTo>
                    <a:lnTo>
                      <a:pt x="764" y="26"/>
                    </a:lnTo>
                    <a:lnTo>
                      <a:pt x="789" y="32"/>
                    </a:lnTo>
                    <a:lnTo>
                      <a:pt x="813" y="38"/>
                    </a:lnTo>
                    <a:lnTo>
                      <a:pt x="838" y="47"/>
                    </a:lnTo>
                    <a:lnTo>
                      <a:pt x="863" y="55"/>
                    </a:lnTo>
                    <a:lnTo>
                      <a:pt x="888" y="63"/>
                    </a:lnTo>
                    <a:lnTo>
                      <a:pt x="912" y="72"/>
                    </a:lnTo>
                    <a:lnTo>
                      <a:pt x="937" y="84"/>
                    </a:lnTo>
                    <a:lnTo>
                      <a:pt x="958" y="93"/>
                    </a:lnTo>
                    <a:lnTo>
                      <a:pt x="983" y="104"/>
                    </a:lnTo>
                    <a:lnTo>
                      <a:pt x="1005" y="114"/>
                    </a:lnTo>
                    <a:lnTo>
                      <a:pt x="1028" y="127"/>
                    </a:lnTo>
                    <a:lnTo>
                      <a:pt x="1049" y="139"/>
                    </a:lnTo>
                    <a:lnTo>
                      <a:pt x="1072" y="152"/>
                    </a:lnTo>
                    <a:lnTo>
                      <a:pt x="1093" y="165"/>
                    </a:lnTo>
                    <a:lnTo>
                      <a:pt x="1116" y="180"/>
                    </a:lnTo>
                    <a:lnTo>
                      <a:pt x="1136" y="196"/>
                    </a:lnTo>
                    <a:lnTo>
                      <a:pt x="1155" y="209"/>
                    </a:lnTo>
                    <a:lnTo>
                      <a:pt x="1176" y="224"/>
                    </a:lnTo>
                    <a:lnTo>
                      <a:pt x="1195" y="241"/>
                    </a:lnTo>
                    <a:lnTo>
                      <a:pt x="1214" y="258"/>
                    </a:lnTo>
                    <a:lnTo>
                      <a:pt x="1233" y="274"/>
                    </a:lnTo>
                    <a:lnTo>
                      <a:pt x="1252" y="291"/>
                    </a:lnTo>
                    <a:lnTo>
                      <a:pt x="1271" y="310"/>
                    </a:lnTo>
                    <a:lnTo>
                      <a:pt x="1289" y="327"/>
                    </a:lnTo>
                    <a:lnTo>
                      <a:pt x="1306" y="346"/>
                    </a:lnTo>
                    <a:lnTo>
                      <a:pt x="1323" y="365"/>
                    </a:lnTo>
                    <a:lnTo>
                      <a:pt x="1338" y="384"/>
                    </a:lnTo>
                    <a:lnTo>
                      <a:pt x="1353" y="403"/>
                    </a:lnTo>
                    <a:lnTo>
                      <a:pt x="1370" y="424"/>
                    </a:lnTo>
                    <a:lnTo>
                      <a:pt x="1385" y="445"/>
                    </a:lnTo>
                    <a:lnTo>
                      <a:pt x="1399" y="466"/>
                    </a:lnTo>
                    <a:lnTo>
                      <a:pt x="1412" y="487"/>
                    </a:lnTo>
                    <a:lnTo>
                      <a:pt x="1427" y="507"/>
                    </a:lnTo>
                    <a:lnTo>
                      <a:pt x="1441" y="530"/>
                    </a:lnTo>
                    <a:lnTo>
                      <a:pt x="1452" y="551"/>
                    </a:lnTo>
                    <a:lnTo>
                      <a:pt x="1463" y="574"/>
                    </a:lnTo>
                    <a:lnTo>
                      <a:pt x="1475" y="597"/>
                    </a:lnTo>
                    <a:lnTo>
                      <a:pt x="1486" y="620"/>
                    </a:lnTo>
                    <a:lnTo>
                      <a:pt x="1498" y="644"/>
                    </a:lnTo>
                    <a:lnTo>
                      <a:pt x="1507" y="667"/>
                    </a:lnTo>
                    <a:lnTo>
                      <a:pt x="1517" y="692"/>
                    </a:lnTo>
                    <a:lnTo>
                      <a:pt x="1524" y="717"/>
                    </a:lnTo>
                    <a:lnTo>
                      <a:pt x="1532" y="741"/>
                    </a:lnTo>
                    <a:lnTo>
                      <a:pt x="1539" y="766"/>
                    </a:lnTo>
                    <a:lnTo>
                      <a:pt x="1547" y="791"/>
                    </a:lnTo>
                    <a:lnTo>
                      <a:pt x="1553" y="815"/>
                    </a:lnTo>
                    <a:lnTo>
                      <a:pt x="1558" y="842"/>
                    </a:lnTo>
                    <a:lnTo>
                      <a:pt x="1564" y="869"/>
                    </a:lnTo>
                    <a:lnTo>
                      <a:pt x="1568" y="893"/>
                    </a:lnTo>
                    <a:lnTo>
                      <a:pt x="1572" y="920"/>
                    </a:lnTo>
                    <a:lnTo>
                      <a:pt x="1575" y="947"/>
                    </a:lnTo>
                    <a:lnTo>
                      <a:pt x="1577" y="973"/>
                    </a:lnTo>
                    <a:lnTo>
                      <a:pt x="1579" y="1002"/>
                    </a:lnTo>
                    <a:lnTo>
                      <a:pt x="1579" y="1028"/>
                    </a:lnTo>
                    <a:lnTo>
                      <a:pt x="1581" y="1057"/>
                    </a:lnTo>
                    <a:lnTo>
                      <a:pt x="1579" y="1072"/>
                    </a:lnTo>
                    <a:lnTo>
                      <a:pt x="1579" y="1091"/>
                    </a:lnTo>
                    <a:lnTo>
                      <a:pt x="1579" y="1108"/>
                    </a:lnTo>
                    <a:lnTo>
                      <a:pt x="1579" y="1127"/>
                    </a:lnTo>
                    <a:lnTo>
                      <a:pt x="1575" y="1144"/>
                    </a:lnTo>
                    <a:lnTo>
                      <a:pt x="1575" y="1163"/>
                    </a:lnTo>
                    <a:lnTo>
                      <a:pt x="1574" y="1180"/>
                    </a:lnTo>
                    <a:lnTo>
                      <a:pt x="1572" y="1199"/>
                    </a:lnTo>
                    <a:lnTo>
                      <a:pt x="1568" y="1215"/>
                    </a:lnTo>
                    <a:lnTo>
                      <a:pt x="1564" y="1232"/>
                    </a:lnTo>
                    <a:lnTo>
                      <a:pt x="1562" y="1249"/>
                    </a:lnTo>
                    <a:lnTo>
                      <a:pt x="1558" y="1268"/>
                    </a:lnTo>
                    <a:lnTo>
                      <a:pt x="1555" y="1283"/>
                    </a:lnTo>
                    <a:lnTo>
                      <a:pt x="1551" y="1300"/>
                    </a:lnTo>
                    <a:lnTo>
                      <a:pt x="1547" y="1317"/>
                    </a:lnTo>
                    <a:lnTo>
                      <a:pt x="1543" y="1336"/>
                    </a:lnTo>
                    <a:lnTo>
                      <a:pt x="1537" y="1352"/>
                    </a:lnTo>
                    <a:lnTo>
                      <a:pt x="1532" y="1367"/>
                    </a:lnTo>
                    <a:lnTo>
                      <a:pt x="1526" y="1384"/>
                    </a:lnTo>
                    <a:lnTo>
                      <a:pt x="1520" y="1401"/>
                    </a:lnTo>
                    <a:lnTo>
                      <a:pt x="1515" y="1416"/>
                    </a:lnTo>
                    <a:lnTo>
                      <a:pt x="1509" y="1431"/>
                    </a:lnTo>
                    <a:lnTo>
                      <a:pt x="1503" y="1449"/>
                    </a:lnTo>
                    <a:lnTo>
                      <a:pt x="1498" y="1466"/>
                    </a:lnTo>
                    <a:lnTo>
                      <a:pt x="1490" y="1481"/>
                    </a:lnTo>
                    <a:lnTo>
                      <a:pt x="1482" y="1496"/>
                    </a:lnTo>
                    <a:lnTo>
                      <a:pt x="1475" y="1511"/>
                    </a:lnTo>
                    <a:lnTo>
                      <a:pt x="1467" y="1526"/>
                    </a:lnTo>
                    <a:lnTo>
                      <a:pt x="1460" y="1542"/>
                    </a:lnTo>
                    <a:lnTo>
                      <a:pt x="1452" y="1557"/>
                    </a:lnTo>
                    <a:lnTo>
                      <a:pt x="1444" y="1572"/>
                    </a:lnTo>
                    <a:lnTo>
                      <a:pt x="1437" y="1587"/>
                    </a:lnTo>
                    <a:lnTo>
                      <a:pt x="1427" y="1603"/>
                    </a:lnTo>
                    <a:lnTo>
                      <a:pt x="1418" y="1616"/>
                    </a:lnTo>
                    <a:lnTo>
                      <a:pt x="1408" y="1629"/>
                    </a:lnTo>
                    <a:lnTo>
                      <a:pt x="1399" y="1644"/>
                    </a:lnTo>
                    <a:lnTo>
                      <a:pt x="1389" y="1658"/>
                    </a:lnTo>
                    <a:lnTo>
                      <a:pt x="1380" y="1671"/>
                    </a:lnTo>
                    <a:lnTo>
                      <a:pt x="1368" y="1684"/>
                    </a:lnTo>
                    <a:lnTo>
                      <a:pt x="1359" y="1699"/>
                    </a:lnTo>
                    <a:lnTo>
                      <a:pt x="1347" y="1711"/>
                    </a:lnTo>
                    <a:lnTo>
                      <a:pt x="1338" y="1724"/>
                    </a:lnTo>
                    <a:lnTo>
                      <a:pt x="1327" y="1737"/>
                    </a:lnTo>
                    <a:lnTo>
                      <a:pt x="1317" y="1749"/>
                    </a:lnTo>
                    <a:lnTo>
                      <a:pt x="1304" y="1762"/>
                    </a:lnTo>
                    <a:lnTo>
                      <a:pt x="1292" y="1774"/>
                    </a:lnTo>
                    <a:lnTo>
                      <a:pt x="1281" y="1787"/>
                    </a:lnTo>
                    <a:lnTo>
                      <a:pt x="1271" y="1800"/>
                    </a:lnTo>
                    <a:lnTo>
                      <a:pt x="1258" y="1810"/>
                    </a:lnTo>
                    <a:lnTo>
                      <a:pt x="1245" y="1821"/>
                    </a:lnTo>
                    <a:lnTo>
                      <a:pt x="1233" y="1833"/>
                    </a:lnTo>
                    <a:lnTo>
                      <a:pt x="1220" y="1846"/>
                    </a:lnTo>
                    <a:lnTo>
                      <a:pt x="1207" y="1855"/>
                    </a:lnTo>
                    <a:lnTo>
                      <a:pt x="1195" y="1867"/>
                    </a:lnTo>
                    <a:lnTo>
                      <a:pt x="1182" y="1878"/>
                    </a:lnTo>
                    <a:lnTo>
                      <a:pt x="1169" y="1888"/>
                    </a:lnTo>
                    <a:lnTo>
                      <a:pt x="1155" y="1897"/>
                    </a:lnTo>
                    <a:lnTo>
                      <a:pt x="1142" y="1909"/>
                    </a:lnTo>
                    <a:lnTo>
                      <a:pt x="1129" y="1918"/>
                    </a:lnTo>
                    <a:lnTo>
                      <a:pt x="1116" y="1928"/>
                    </a:lnTo>
                    <a:lnTo>
                      <a:pt x="1100" y="1937"/>
                    </a:lnTo>
                    <a:lnTo>
                      <a:pt x="1087" y="1947"/>
                    </a:lnTo>
                    <a:lnTo>
                      <a:pt x="1074" y="1954"/>
                    </a:lnTo>
                    <a:lnTo>
                      <a:pt x="1059" y="1964"/>
                    </a:lnTo>
                    <a:lnTo>
                      <a:pt x="1053" y="1956"/>
                    </a:lnTo>
                    <a:lnTo>
                      <a:pt x="1047" y="1949"/>
                    </a:lnTo>
                    <a:lnTo>
                      <a:pt x="1041" y="1941"/>
                    </a:lnTo>
                    <a:lnTo>
                      <a:pt x="1036" y="1933"/>
                    </a:lnTo>
                    <a:lnTo>
                      <a:pt x="1030" y="1926"/>
                    </a:lnTo>
                    <a:lnTo>
                      <a:pt x="1024" y="1918"/>
                    </a:lnTo>
                    <a:lnTo>
                      <a:pt x="1021" y="1910"/>
                    </a:lnTo>
                    <a:lnTo>
                      <a:pt x="1015" y="1905"/>
                    </a:lnTo>
                    <a:lnTo>
                      <a:pt x="1028" y="1895"/>
                    </a:lnTo>
                    <a:lnTo>
                      <a:pt x="1041" y="1888"/>
                    </a:lnTo>
                    <a:lnTo>
                      <a:pt x="1055" y="1878"/>
                    </a:lnTo>
                    <a:lnTo>
                      <a:pt x="1068" y="1871"/>
                    </a:lnTo>
                    <a:lnTo>
                      <a:pt x="1081" y="1861"/>
                    </a:lnTo>
                    <a:lnTo>
                      <a:pt x="1095" y="1852"/>
                    </a:lnTo>
                    <a:lnTo>
                      <a:pt x="1108" y="1842"/>
                    </a:lnTo>
                    <a:lnTo>
                      <a:pt x="1121" y="1834"/>
                    </a:lnTo>
                    <a:lnTo>
                      <a:pt x="1133" y="1823"/>
                    </a:lnTo>
                    <a:lnTo>
                      <a:pt x="1144" y="1814"/>
                    </a:lnTo>
                    <a:lnTo>
                      <a:pt x="1157" y="1804"/>
                    </a:lnTo>
                    <a:lnTo>
                      <a:pt x="1171" y="1795"/>
                    </a:lnTo>
                    <a:lnTo>
                      <a:pt x="1182" y="1783"/>
                    </a:lnTo>
                    <a:lnTo>
                      <a:pt x="1193" y="1772"/>
                    </a:lnTo>
                    <a:lnTo>
                      <a:pt x="1205" y="1760"/>
                    </a:lnTo>
                    <a:lnTo>
                      <a:pt x="1216" y="1751"/>
                    </a:lnTo>
                    <a:lnTo>
                      <a:pt x="1228" y="1739"/>
                    </a:lnTo>
                    <a:lnTo>
                      <a:pt x="1239" y="1728"/>
                    </a:lnTo>
                    <a:lnTo>
                      <a:pt x="1249" y="1715"/>
                    </a:lnTo>
                    <a:lnTo>
                      <a:pt x="1260" y="1703"/>
                    </a:lnTo>
                    <a:lnTo>
                      <a:pt x="1271" y="1692"/>
                    </a:lnTo>
                    <a:lnTo>
                      <a:pt x="1281" y="1679"/>
                    </a:lnTo>
                    <a:lnTo>
                      <a:pt x="1290" y="1667"/>
                    </a:lnTo>
                    <a:lnTo>
                      <a:pt x="1302" y="1656"/>
                    </a:lnTo>
                    <a:lnTo>
                      <a:pt x="1311" y="1642"/>
                    </a:lnTo>
                    <a:lnTo>
                      <a:pt x="1321" y="1629"/>
                    </a:lnTo>
                    <a:lnTo>
                      <a:pt x="1330" y="1616"/>
                    </a:lnTo>
                    <a:lnTo>
                      <a:pt x="1338" y="1604"/>
                    </a:lnTo>
                    <a:lnTo>
                      <a:pt x="1347" y="1589"/>
                    </a:lnTo>
                    <a:lnTo>
                      <a:pt x="1357" y="1576"/>
                    </a:lnTo>
                    <a:lnTo>
                      <a:pt x="1365" y="1563"/>
                    </a:lnTo>
                    <a:lnTo>
                      <a:pt x="1374" y="1549"/>
                    </a:lnTo>
                    <a:lnTo>
                      <a:pt x="1382" y="1536"/>
                    </a:lnTo>
                    <a:lnTo>
                      <a:pt x="1389" y="1521"/>
                    </a:lnTo>
                    <a:lnTo>
                      <a:pt x="1397" y="1507"/>
                    </a:lnTo>
                    <a:lnTo>
                      <a:pt x="1404" y="1492"/>
                    </a:lnTo>
                    <a:lnTo>
                      <a:pt x="1410" y="1477"/>
                    </a:lnTo>
                    <a:lnTo>
                      <a:pt x="1418" y="1464"/>
                    </a:lnTo>
                    <a:lnTo>
                      <a:pt x="1423" y="1449"/>
                    </a:lnTo>
                    <a:lnTo>
                      <a:pt x="1431" y="1435"/>
                    </a:lnTo>
                    <a:lnTo>
                      <a:pt x="1437" y="1418"/>
                    </a:lnTo>
                    <a:lnTo>
                      <a:pt x="1442" y="1405"/>
                    </a:lnTo>
                    <a:lnTo>
                      <a:pt x="1448" y="1390"/>
                    </a:lnTo>
                    <a:lnTo>
                      <a:pt x="1454" y="1374"/>
                    </a:lnTo>
                    <a:lnTo>
                      <a:pt x="1460" y="1357"/>
                    </a:lnTo>
                    <a:lnTo>
                      <a:pt x="1465" y="1342"/>
                    </a:lnTo>
                    <a:lnTo>
                      <a:pt x="1469" y="1329"/>
                    </a:lnTo>
                    <a:lnTo>
                      <a:pt x="1475" y="1314"/>
                    </a:lnTo>
                    <a:lnTo>
                      <a:pt x="1479" y="1296"/>
                    </a:lnTo>
                    <a:lnTo>
                      <a:pt x="1482" y="1279"/>
                    </a:lnTo>
                    <a:lnTo>
                      <a:pt x="1486" y="1264"/>
                    </a:lnTo>
                    <a:lnTo>
                      <a:pt x="1490" y="1249"/>
                    </a:lnTo>
                    <a:lnTo>
                      <a:pt x="1492" y="1232"/>
                    </a:lnTo>
                    <a:lnTo>
                      <a:pt x="1496" y="1215"/>
                    </a:lnTo>
                    <a:lnTo>
                      <a:pt x="1498" y="1199"/>
                    </a:lnTo>
                    <a:lnTo>
                      <a:pt x="1501" y="1184"/>
                    </a:lnTo>
                    <a:lnTo>
                      <a:pt x="1503" y="1167"/>
                    </a:lnTo>
                    <a:lnTo>
                      <a:pt x="1505" y="1150"/>
                    </a:lnTo>
                    <a:lnTo>
                      <a:pt x="1507" y="1133"/>
                    </a:lnTo>
                    <a:lnTo>
                      <a:pt x="1509" y="1116"/>
                    </a:lnTo>
                    <a:lnTo>
                      <a:pt x="1509" y="1099"/>
                    </a:lnTo>
                    <a:lnTo>
                      <a:pt x="1511" y="1082"/>
                    </a:lnTo>
                    <a:lnTo>
                      <a:pt x="1511" y="1066"/>
                    </a:lnTo>
                    <a:lnTo>
                      <a:pt x="1511" y="1049"/>
                    </a:lnTo>
                    <a:lnTo>
                      <a:pt x="1511" y="1023"/>
                    </a:lnTo>
                    <a:lnTo>
                      <a:pt x="1509" y="998"/>
                    </a:lnTo>
                    <a:lnTo>
                      <a:pt x="1507" y="973"/>
                    </a:lnTo>
                    <a:lnTo>
                      <a:pt x="1505" y="949"/>
                    </a:lnTo>
                    <a:lnTo>
                      <a:pt x="1501" y="924"/>
                    </a:lnTo>
                    <a:lnTo>
                      <a:pt x="1499" y="899"/>
                    </a:lnTo>
                    <a:lnTo>
                      <a:pt x="1494" y="874"/>
                    </a:lnTo>
                    <a:lnTo>
                      <a:pt x="1490" y="852"/>
                    </a:lnTo>
                    <a:lnTo>
                      <a:pt x="1484" y="825"/>
                    </a:lnTo>
                    <a:lnTo>
                      <a:pt x="1479" y="802"/>
                    </a:lnTo>
                    <a:lnTo>
                      <a:pt x="1473" y="777"/>
                    </a:lnTo>
                    <a:lnTo>
                      <a:pt x="1465" y="755"/>
                    </a:lnTo>
                    <a:lnTo>
                      <a:pt x="1458" y="732"/>
                    </a:lnTo>
                    <a:lnTo>
                      <a:pt x="1450" y="711"/>
                    </a:lnTo>
                    <a:lnTo>
                      <a:pt x="1442" y="688"/>
                    </a:lnTo>
                    <a:lnTo>
                      <a:pt x="1433" y="667"/>
                    </a:lnTo>
                    <a:lnTo>
                      <a:pt x="1423" y="644"/>
                    </a:lnTo>
                    <a:lnTo>
                      <a:pt x="1412" y="622"/>
                    </a:lnTo>
                    <a:lnTo>
                      <a:pt x="1401" y="599"/>
                    </a:lnTo>
                    <a:lnTo>
                      <a:pt x="1391" y="580"/>
                    </a:lnTo>
                    <a:lnTo>
                      <a:pt x="1380" y="559"/>
                    </a:lnTo>
                    <a:lnTo>
                      <a:pt x="1368" y="538"/>
                    </a:lnTo>
                    <a:lnTo>
                      <a:pt x="1355" y="519"/>
                    </a:lnTo>
                    <a:lnTo>
                      <a:pt x="1342" y="498"/>
                    </a:lnTo>
                    <a:lnTo>
                      <a:pt x="1328" y="479"/>
                    </a:lnTo>
                    <a:lnTo>
                      <a:pt x="1315" y="460"/>
                    </a:lnTo>
                    <a:lnTo>
                      <a:pt x="1300" y="441"/>
                    </a:lnTo>
                    <a:lnTo>
                      <a:pt x="1285" y="422"/>
                    </a:lnTo>
                    <a:lnTo>
                      <a:pt x="1270" y="403"/>
                    </a:lnTo>
                    <a:lnTo>
                      <a:pt x="1254" y="386"/>
                    </a:lnTo>
                    <a:lnTo>
                      <a:pt x="1239" y="369"/>
                    </a:lnTo>
                    <a:lnTo>
                      <a:pt x="1224" y="353"/>
                    </a:lnTo>
                    <a:lnTo>
                      <a:pt x="1207" y="336"/>
                    </a:lnTo>
                    <a:lnTo>
                      <a:pt x="1190" y="319"/>
                    </a:lnTo>
                    <a:lnTo>
                      <a:pt x="1171" y="304"/>
                    </a:lnTo>
                    <a:lnTo>
                      <a:pt x="1154" y="289"/>
                    </a:lnTo>
                    <a:lnTo>
                      <a:pt x="1135" y="274"/>
                    </a:lnTo>
                    <a:lnTo>
                      <a:pt x="1116" y="260"/>
                    </a:lnTo>
                    <a:lnTo>
                      <a:pt x="1097" y="245"/>
                    </a:lnTo>
                    <a:lnTo>
                      <a:pt x="1078" y="232"/>
                    </a:lnTo>
                    <a:lnTo>
                      <a:pt x="1057" y="218"/>
                    </a:lnTo>
                    <a:lnTo>
                      <a:pt x="1038" y="205"/>
                    </a:lnTo>
                    <a:lnTo>
                      <a:pt x="1017" y="194"/>
                    </a:lnTo>
                    <a:lnTo>
                      <a:pt x="996" y="182"/>
                    </a:lnTo>
                    <a:lnTo>
                      <a:pt x="975" y="171"/>
                    </a:lnTo>
                    <a:lnTo>
                      <a:pt x="954" y="160"/>
                    </a:lnTo>
                    <a:lnTo>
                      <a:pt x="933" y="150"/>
                    </a:lnTo>
                    <a:lnTo>
                      <a:pt x="910" y="141"/>
                    </a:lnTo>
                    <a:lnTo>
                      <a:pt x="888" y="131"/>
                    </a:lnTo>
                    <a:lnTo>
                      <a:pt x="865" y="123"/>
                    </a:lnTo>
                    <a:lnTo>
                      <a:pt x="842" y="114"/>
                    </a:lnTo>
                    <a:lnTo>
                      <a:pt x="821" y="108"/>
                    </a:lnTo>
                    <a:lnTo>
                      <a:pt x="796" y="101"/>
                    </a:lnTo>
                    <a:lnTo>
                      <a:pt x="773" y="95"/>
                    </a:lnTo>
                    <a:lnTo>
                      <a:pt x="751" y="89"/>
                    </a:lnTo>
                    <a:lnTo>
                      <a:pt x="726" y="84"/>
                    </a:lnTo>
                    <a:lnTo>
                      <a:pt x="703" y="78"/>
                    </a:lnTo>
                    <a:lnTo>
                      <a:pt x="678" y="74"/>
                    </a:lnTo>
                    <a:lnTo>
                      <a:pt x="654" y="70"/>
                    </a:lnTo>
                    <a:lnTo>
                      <a:pt x="629" y="68"/>
                    </a:lnTo>
                    <a:lnTo>
                      <a:pt x="604" y="66"/>
                    </a:lnTo>
                    <a:lnTo>
                      <a:pt x="580" y="64"/>
                    </a:lnTo>
                    <a:lnTo>
                      <a:pt x="553" y="64"/>
                    </a:lnTo>
                    <a:lnTo>
                      <a:pt x="528" y="64"/>
                    </a:lnTo>
                    <a:lnTo>
                      <a:pt x="521" y="64"/>
                    </a:lnTo>
                    <a:lnTo>
                      <a:pt x="511" y="64"/>
                    </a:lnTo>
                    <a:lnTo>
                      <a:pt x="504" y="64"/>
                    </a:lnTo>
                    <a:lnTo>
                      <a:pt x="494" y="64"/>
                    </a:lnTo>
                    <a:lnTo>
                      <a:pt x="487" y="64"/>
                    </a:lnTo>
                    <a:lnTo>
                      <a:pt x="477" y="64"/>
                    </a:lnTo>
                    <a:lnTo>
                      <a:pt x="469" y="64"/>
                    </a:lnTo>
                    <a:lnTo>
                      <a:pt x="462" y="66"/>
                    </a:lnTo>
                    <a:lnTo>
                      <a:pt x="452" y="66"/>
                    </a:lnTo>
                    <a:lnTo>
                      <a:pt x="445" y="66"/>
                    </a:lnTo>
                    <a:lnTo>
                      <a:pt x="435" y="68"/>
                    </a:lnTo>
                    <a:lnTo>
                      <a:pt x="428" y="68"/>
                    </a:lnTo>
                    <a:lnTo>
                      <a:pt x="418" y="68"/>
                    </a:lnTo>
                    <a:lnTo>
                      <a:pt x="410" y="70"/>
                    </a:lnTo>
                    <a:lnTo>
                      <a:pt x="403" y="70"/>
                    </a:lnTo>
                    <a:lnTo>
                      <a:pt x="395" y="72"/>
                    </a:lnTo>
                    <a:lnTo>
                      <a:pt x="386" y="72"/>
                    </a:lnTo>
                    <a:lnTo>
                      <a:pt x="378" y="74"/>
                    </a:lnTo>
                    <a:lnTo>
                      <a:pt x="369" y="76"/>
                    </a:lnTo>
                    <a:lnTo>
                      <a:pt x="361" y="78"/>
                    </a:lnTo>
                    <a:lnTo>
                      <a:pt x="353" y="78"/>
                    </a:lnTo>
                    <a:lnTo>
                      <a:pt x="346" y="80"/>
                    </a:lnTo>
                    <a:lnTo>
                      <a:pt x="338" y="82"/>
                    </a:lnTo>
                    <a:lnTo>
                      <a:pt x="331" y="84"/>
                    </a:lnTo>
                    <a:lnTo>
                      <a:pt x="321" y="85"/>
                    </a:lnTo>
                    <a:lnTo>
                      <a:pt x="314" y="87"/>
                    </a:lnTo>
                    <a:lnTo>
                      <a:pt x="304" y="89"/>
                    </a:lnTo>
                    <a:lnTo>
                      <a:pt x="296" y="91"/>
                    </a:lnTo>
                    <a:lnTo>
                      <a:pt x="289" y="93"/>
                    </a:lnTo>
                    <a:lnTo>
                      <a:pt x="281" y="95"/>
                    </a:lnTo>
                    <a:lnTo>
                      <a:pt x="274" y="97"/>
                    </a:lnTo>
                    <a:lnTo>
                      <a:pt x="266" y="101"/>
                    </a:lnTo>
                    <a:lnTo>
                      <a:pt x="258" y="103"/>
                    </a:lnTo>
                    <a:lnTo>
                      <a:pt x="249" y="104"/>
                    </a:lnTo>
                    <a:lnTo>
                      <a:pt x="241" y="106"/>
                    </a:lnTo>
                    <a:lnTo>
                      <a:pt x="234" y="108"/>
                    </a:lnTo>
                    <a:lnTo>
                      <a:pt x="226" y="110"/>
                    </a:lnTo>
                    <a:lnTo>
                      <a:pt x="219" y="114"/>
                    </a:lnTo>
                    <a:lnTo>
                      <a:pt x="211" y="116"/>
                    </a:lnTo>
                    <a:lnTo>
                      <a:pt x="203" y="120"/>
                    </a:lnTo>
                    <a:lnTo>
                      <a:pt x="196" y="122"/>
                    </a:lnTo>
                    <a:lnTo>
                      <a:pt x="188" y="123"/>
                    </a:lnTo>
                    <a:lnTo>
                      <a:pt x="181" y="127"/>
                    </a:lnTo>
                    <a:lnTo>
                      <a:pt x="173" y="129"/>
                    </a:lnTo>
                    <a:lnTo>
                      <a:pt x="165" y="133"/>
                    </a:lnTo>
                    <a:lnTo>
                      <a:pt x="158" y="135"/>
                    </a:lnTo>
                    <a:lnTo>
                      <a:pt x="152" y="139"/>
                    </a:lnTo>
                    <a:lnTo>
                      <a:pt x="144" y="142"/>
                    </a:lnTo>
                    <a:lnTo>
                      <a:pt x="137" y="144"/>
                    </a:lnTo>
                    <a:lnTo>
                      <a:pt x="129" y="148"/>
                    </a:lnTo>
                    <a:lnTo>
                      <a:pt x="122" y="150"/>
                    </a:lnTo>
                    <a:lnTo>
                      <a:pt x="114" y="154"/>
                    </a:lnTo>
                    <a:lnTo>
                      <a:pt x="106" y="158"/>
                    </a:lnTo>
                    <a:lnTo>
                      <a:pt x="101" y="161"/>
                    </a:lnTo>
                    <a:lnTo>
                      <a:pt x="93" y="165"/>
                    </a:lnTo>
                    <a:lnTo>
                      <a:pt x="87" y="169"/>
                    </a:lnTo>
                    <a:lnTo>
                      <a:pt x="80" y="173"/>
                    </a:lnTo>
                    <a:lnTo>
                      <a:pt x="72" y="177"/>
                    </a:lnTo>
                    <a:lnTo>
                      <a:pt x="65" y="180"/>
                    </a:lnTo>
                    <a:lnTo>
                      <a:pt x="59" y="184"/>
                    </a:lnTo>
                    <a:lnTo>
                      <a:pt x="51" y="188"/>
                    </a:lnTo>
                    <a:lnTo>
                      <a:pt x="44" y="192"/>
                    </a:lnTo>
                    <a:lnTo>
                      <a:pt x="36" y="196"/>
                    </a:lnTo>
                    <a:lnTo>
                      <a:pt x="32" y="20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0" name="Freeform 60"/>
              <p:cNvSpPr>
                <a:spLocks/>
              </p:cNvSpPr>
              <p:nvPr/>
            </p:nvSpPr>
            <p:spPr bwMode="auto">
              <a:xfrm>
                <a:off x="2112" y="3056"/>
                <a:ext cx="339" cy="96"/>
              </a:xfrm>
              <a:custGeom>
                <a:avLst/>
                <a:gdLst>
                  <a:gd name="T0" fmla="*/ 7 w 678"/>
                  <a:gd name="T1" fmla="*/ 58 h 192"/>
                  <a:gd name="T2" fmla="*/ 0 w 678"/>
                  <a:gd name="T3" fmla="*/ 96 h 192"/>
                  <a:gd name="T4" fmla="*/ 128 w 678"/>
                  <a:gd name="T5" fmla="*/ 72 h 192"/>
                  <a:gd name="T6" fmla="*/ 259 w 678"/>
                  <a:gd name="T7" fmla="*/ 42 h 192"/>
                  <a:gd name="T8" fmla="*/ 339 w 678"/>
                  <a:gd name="T9" fmla="*/ 0 h 192"/>
                  <a:gd name="T10" fmla="*/ 183 w 678"/>
                  <a:gd name="T11" fmla="*/ 28 h 192"/>
                  <a:gd name="T12" fmla="*/ 7 w 678"/>
                  <a:gd name="T13" fmla="*/ 58 h 192"/>
                  <a:gd name="T14" fmla="*/ 7 w 678"/>
                  <a:gd name="T15" fmla="*/ 58 h 19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78"/>
                  <a:gd name="T25" fmla="*/ 0 h 192"/>
                  <a:gd name="T26" fmla="*/ 678 w 678"/>
                  <a:gd name="T27" fmla="*/ 192 h 19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78" h="192">
                    <a:moveTo>
                      <a:pt x="15" y="116"/>
                    </a:moveTo>
                    <a:lnTo>
                      <a:pt x="0" y="192"/>
                    </a:lnTo>
                    <a:lnTo>
                      <a:pt x="256" y="143"/>
                    </a:lnTo>
                    <a:lnTo>
                      <a:pt x="517" y="84"/>
                    </a:lnTo>
                    <a:lnTo>
                      <a:pt x="678" y="0"/>
                    </a:lnTo>
                    <a:lnTo>
                      <a:pt x="367" y="57"/>
                    </a:lnTo>
                    <a:lnTo>
                      <a:pt x="15" y="116"/>
                    </a:lnTo>
                    <a:close/>
                  </a:path>
                </a:pathLst>
              </a:custGeom>
              <a:solidFill>
                <a:srgbClr val="BF66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1" name="Freeform 61"/>
              <p:cNvSpPr>
                <a:spLocks/>
              </p:cNvSpPr>
              <p:nvPr/>
            </p:nvSpPr>
            <p:spPr bwMode="auto">
              <a:xfrm>
                <a:off x="2422" y="3047"/>
                <a:ext cx="86" cy="39"/>
              </a:xfrm>
              <a:custGeom>
                <a:avLst/>
                <a:gdLst>
                  <a:gd name="T0" fmla="*/ 0 w 173"/>
                  <a:gd name="T1" fmla="*/ 39 h 78"/>
                  <a:gd name="T2" fmla="*/ 79 w 173"/>
                  <a:gd name="T3" fmla="*/ 0 h 78"/>
                  <a:gd name="T4" fmla="*/ 86 w 173"/>
                  <a:gd name="T5" fmla="*/ 21 h 78"/>
                  <a:gd name="T6" fmla="*/ 0 w 173"/>
                  <a:gd name="T7" fmla="*/ 39 h 78"/>
                  <a:gd name="T8" fmla="*/ 0 w 173"/>
                  <a:gd name="T9" fmla="*/ 39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3"/>
                  <a:gd name="T16" fmla="*/ 0 h 78"/>
                  <a:gd name="T17" fmla="*/ 173 w 173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3" h="78">
                    <a:moveTo>
                      <a:pt x="0" y="78"/>
                    </a:moveTo>
                    <a:lnTo>
                      <a:pt x="158" y="0"/>
                    </a:lnTo>
                    <a:lnTo>
                      <a:pt x="173" y="42"/>
                    </a:lnTo>
                    <a:lnTo>
                      <a:pt x="0" y="78"/>
                    </a:lnTo>
                    <a:close/>
                  </a:path>
                </a:pathLst>
              </a:custGeom>
              <a:solidFill>
                <a:srgbClr val="D999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2" name="Freeform 62"/>
              <p:cNvSpPr>
                <a:spLocks/>
              </p:cNvSpPr>
              <p:nvPr/>
            </p:nvSpPr>
            <p:spPr bwMode="auto">
              <a:xfrm>
                <a:off x="2133" y="3078"/>
                <a:ext cx="245" cy="59"/>
              </a:xfrm>
              <a:custGeom>
                <a:avLst/>
                <a:gdLst>
                  <a:gd name="T0" fmla="*/ 0 w 490"/>
                  <a:gd name="T1" fmla="*/ 45 h 118"/>
                  <a:gd name="T2" fmla="*/ 0 w 490"/>
                  <a:gd name="T3" fmla="*/ 59 h 118"/>
                  <a:gd name="T4" fmla="*/ 209 w 490"/>
                  <a:gd name="T5" fmla="*/ 14 h 118"/>
                  <a:gd name="T6" fmla="*/ 245 w 490"/>
                  <a:gd name="T7" fmla="*/ 0 h 118"/>
                  <a:gd name="T8" fmla="*/ 0 w 490"/>
                  <a:gd name="T9" fmla="*/ 45 h 118"/>
                  <a:gd name="T10" fmla="*/ 0 w 490"/>
                  <a:gd name="T11" fmla="*/ 45 h 11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90"/>
                  <a:gd name="T19" fmla="*/ 0 h 118"/>
                  <a:gd name="T20" fmla="*/ 490 w 490"/>
                  <a:gd name="T21" fmla="*/ 118 h 11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90" h="118">
                    <a:moveTo>
                      <a:pt x="0" y="89"/>
                    </a:moveTo>
                    <a:lnTo>
                      <a:pt x="0" y="118"/>
                    </a:lnTo>
                    <a:lnTo>
                      <a:pt x="418" y="28"/>
                    </a:lnTo>
                    <a:lnTo>
                      <a:pt x="490" y="0"/>
                    </a:lnTo>
                    <a:lnTo>
                      <a:pt x="0" y="89"/>
                    </a:lnTo>
                    <a:close/>
                  </a:path>
                </a:pathLst>
              </a:custGeom>
              <a:solidFill>
                <a:srgbClr val="B34D1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3" name="Freeform 63"/>
              <p:cNvSpPr>
                <a:spLocks/>
              </p:cNvSpPr>
              <p:nvPr/>
            </p:nvSpPr>
            <p:spPr bwMode="auto">
              <a:xfrm>
                <a:off x="1853" y="3042"/>
                <a:ext cx="191" cy="107"/>
              </a:xfrm>
              <a:custGeom>
                <a:avLst/>
                <a:gdLst>
                  <a:gd name="T0" fmla="*/ 0 w 382"/>
                  <a:gd name="T1" fmla="*/ 0 h 214"/>
                  <a:gd name="T2" fmla="*/ 191 w 382"/>
                  <a:gd name="T3" fmla="*/ 68 h 214"/>
                  <a:gd name="T4" fmla="*/ 183 w 382"/>
                  <a:gd name="T5" fmla="*/ 107 h 214"/>
                  <a:gd name="T6" fmla="*/ 102 w 382"/>
                  <a:gd name="T7" fmla="*/ 78 h 214"/>
                  <a:gd name="T8" fmla="*/ 18 w 382"/>
                  <a:gd name="T9" fmla="*/ 27 h 214"/>
                  <a:gd name="T10" fmla="*/ 0 w 382"/>
                  <a:gd name="T11" fmla="*/ 0 h 214"/>
                  <a:gd name="T12" fmla="*/ 0 w 382"/>
                  <a:gd name="T13" fmla="*/ 0 h 21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82"/>
                  <a:gd name="T22" fmla="*/ 0 h 214"/>
                  <a:gd name="T23" fmla="*/ 382 w 382"/>
                  <a:gd name="T24" fmla="*/ 214 h 21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82" h="214">
                    <a:moveTo>
                      <a:pt x="0" y="0"/>
                    </a:moveTo>
                    <a:lnTo>
                      <a:pt x="382" y="136"/>
                    </a:lnTo>
                    <a:lnTo>
                      <a:pt x="365" y="214"/>
                    </a:lnTo>
                    <a:lnTo>
                      <a:pt x="205" y="155"/>
                    </a:lnTo>
                    <a:lnTo>
                      <a:pt x="36" y="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2CC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4" name="Freeform 64"/>
              <p:cNvSpPr>
                <a:spLocks/>
              </p:cNvSpPr>
              <p:nvPr/>
            </p:nvSpPr>
            <p:spPr bwMode="auto">
              <a:xfrm>
                <a:off x="1920" y="3081"/>
                <a:ext cx="110" cy="51"/>
              </a:xfrm>
              <a:custGeom>
                <a:avLst/>
                <a:gdLst>
                  <a:gd name="T0" fmla="*/ 0 w 220"/>
                  <a:gd name="T1" fmla="*/ 0 h 102"/>
                  <a:gd name="T2" fmla="*/ 110 w 220"/>
                  <a:gd name="T3" fmla="*/ 35 h 102"/>
                  <a:gd name="T4" fmla="*/ 103 w 220"/>
                  <a:gd name="T5" fmla="*/ 51 h 102"/>
                  <a:gd name="T6" fmla="*/ 27 w 220"/>
                  <a:gd name="T7" fmla="*/ 20 h 102"/>
                  <a:gd name="T8" fmla="*/ 0 w 220"/>
                  <a:gd name="T9" fmla="*/ 0 h 102"/>
                  <a:gd name="T10" fmla="*/ 0 w 220"/>
                  <a:gd name="T11" fmla="*/ 0 h 1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20"/>
                  <a:gd name="T19" fmla="*/ 0 h 102"/>
                  <a:gd name="T20" fmla="*/ 220 w 220"/>
                  <a:gd name="T21" fmla="*/ 102 h 10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20" h="102">
                    <a:moveTo>
                      <a:pt x="0" y="0"/>
                    </a:moveTo>
                    <a:lnTo>
                      <a:pt x="220" y="70"/>
                    </a:lnTo>
                    <a:lnTo>
                      <a:pt x="205" y="102"/>
                    </a:lnTo>
                    <a:lnTo>
                      <a:pt x="53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E6B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5" name="Freeform 65"/>
              <p:cNvSpPr>
                <a:spLocks/>
              </p:cNvSpPr>
              <p:nvPr/>
            </p:nvSpPr>
            <p:spPr bwMode="auto">
              <a:xfrm>
                <a:off x="1817" y="3039"/>
                <a:ext cx="56" cy="46"/>
              </a:xfrm>
              <a:custGeom>
                <a:avLst/>
                <a:gdLst>
                  <a:gd name="T0" fmla="*/ 17 w 112"/>
                  <a:gd name="T1" fmla="*/ 0 h 91"/>
                  <a:gd name="T2" fmla="*/ 40 w 112"/>
                  <a:gd name="T3" fmla="*/ 31 h 91"/>
                  <a:gd name="T4" fmla="*/ 56 w 112"/>
                  <a:gd name="T5" fmla="*/ 46 h 91"/>
                  <a:gd name="T6" fmla="*/ 0 w 112"/>
                  <a:gd name="T7" fmla="*/ 22 h 91"/>
                  <a:gd name="T8" fmla="*/ 17 w 112"/>
                  <a:gd name="T9" fmla="*/ 0 h 91"/>
                  <a:gd name="T10" fmla="*/ 17 w 112"/>
                  <a:gd name="T11" fmla="*/ 0 h 9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2"/>
                  <a:gd name="T19" fmla="*/ 0 h 91"/>
                  <a:gd name="T20" fmla="*/ 112 w 112"/>
                  <a:gd name="T21" fmla="*/ 91 h 9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2" h="91">
                    <a:moveTo>
                      <a:pt x="34" y="0"/>
                    </a:moveTo>
                    <a:lnTo>
                      <a:pt x="79" y="61"/>
                    </a:lnTo>
                    <a:lnTo>
                      <a:pt x="112" y="91"/>
                    </a:lnTo>
                    <a:lnTo>
                      <a:pt x="0" y="44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D999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6" name="Freeform 66"/>
              <p:cNvSpPr>
                <a:spLocks/>
              </p:cNvSpPr>
              <p:nvPr/>
            </p:nvSpPr>
            <p:spPr bwMode="auto">
              <a:xfrm>
                <a:off x="1930" y="3007"/>
                <a:ext cx="215" cy="50"/>
              </a:xfrm>
              <a:custGeom>
                <a:avLst/>
                <a:gdLst>
                  <a:gd name="T0" fmla="*/ 0 w 429"/>
                  <a:gd name="T1" fmla="*/ 6 h 101"/>
                  <a:gd name="T2" fmla="*/ 170 w 429"/>
                  <a:gd name="T3" fmla="*/ 50 h 101"/>
                  <a:gd name="T4" fmla="*/ 215 w 429"/>
                  <a:gd name="T5" fmla="*/ 43 h 101"/>
                  <a:gd name="T6" fmla="*/ 174 w 429"/>
                  <a:gd name="T7" fmla="*/ 43 h 101"/>
                  <a:gd name="T8" fmla="*/ 141 w 429"/>
                  <a:gd name="T9" fmla="*/ 32 h 101"/>
                  <a:gd name="T10" fmla="*/ 120 w 429"/>
                  <a:gd name="T11" fmla="*/ 19 h 101"/>
                  <a:gd name="T12" fmla="*/ 120 w 429"/>
                  <a:gd name="T13" fmla="*/ 1 h 101"/>
                  <a:gd name="T14" fmla="*/ 31 w 429"/>
                  <a:gd name="T15" fmla="*/ 0 h 101"/>
                  <a:gd name="T16" fmla="*/ 0 w 429"/>
                  <a:gd name="T17" fmla="*/ 6 h 101"/>
                  <a:gd name="T18" fmla="*/ 0 w 429"/>
                  <a:gd name="T19" fmla="*/ 6 h 10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29"/>
                  <a:gd name="T31" fmla="*/ 0 h 101"/>
                  <a:gd name="T32" fmla="*/ 429 w 429"/>
                  <a:gd name="T33" fmla="*/ 101 h 10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29" h="101">
                    <a:moveTo>
                      <a:pt x="0" y="12"/>
                    </a:moveTo>
                    <a:lnTo>
                      <a:pt x="340" y="101"/>
                    </a:lnTo>
                    <a:lnTo>
                      <a:pt x="429" y="86"/>
                    </a:lnTo>
                    <a:lnTo>
                      <a:pt x="348" y="86"/>
                    </a:lnTo>
                    <a:lnTo>
                      <a:pt x="281" y="65"/>
                    </a:lnTo>
                    <a:lnTo>
                      <a:pt x="239" y="38"/>
                    </a:lnTo>
                    <a:lnTo>
                      <a:pt x="239" y="2"/>
                    </a:lnTo>
                    <a:lnTo>
                      <a:pt x="61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E6B3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7" name="Freeform 67"/>
              <p:cNvSpPr>
                <a:spLocks/>
              </p:cNvSpPr>
              <p:nvPr/>
            </p:nvSpPr>
            <p:spPr bwMode="auto">
              <a:xfrm>
                <a:off x="2169" y="3025"/>
                <a:ext cx="116" cy="20"/>
              </a:xfrm>
              <a:custGeom>
                <a:avLst/>
                <a:gdLst>
                  <a:gd name="T0" fmla="*/ 0 w 232"/>
                  <a:gd name="T1" fmla="*/ 20 h 40"/>
                  <a:gd name="T2" fmla="*/ 116 w 232"/>
                  <a:gd name="T3" fmla="*/ 0 h 40"/>
                  <a:gd name="T4" fmla="*/ 44 w 232"/>
                  <a:gd name="T5" fmla="*/ 0 h 40"/>
                  <a:gd name="T6" fmla="*/ 0 w 232"/>
                  <a:gd name="T7" fmla="*/ 20 h 40"/>
                  <a:gd name="T8" fmla="*/ 0 w 232"/>
                  <a:gd name="T9" fmla="*/ 20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2"/>
                  <a:gd name="T16" fmla="*/ 0 h 40"/>
                  <a:gd name="T17" fmla="*/ 232 w 232"/>
                  <a:gd name="T18" fmla="*/ 40 h 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2" h="40">
                    <a:moveTo>
                      <a:pt x="0" y="40"/>
                    </a:moveTo>
                    <a:lnTo>
                      <a:pt x="232" y="0"/>
                    </a:lnTo>
                    <a:lnTo>
                      <a:pt x="87" y="0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E6B3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8" name="Freeform 68"/>
              <p:cNvSpPr>
                <a:spLocks/>
              </p:cNvSpPr>
              <p:nvPr/>
            </p:nvSpPr>
            <p:spPr bwMode="auto">
              <a:xfrm>
                <a:off x="2205" y="2972"/>
                <a:ext cx="162" cy="40"/>
              </a:xfrm>
              <a:custGeom>
                <a:avLst/>
                <a:gdLst>
                  <a:gd name="T0" fmla="*/ 0 w 323"/>
                  <a:gd name="T1" fmla="*/ 0 h 80"/>
                  <a:gd name="T2" fmla="*/ 3 w 323"/>
                  <a:gd name="T3" fmla="*/ 35 h 80"/>
                  <a:gd name="T4" fmla="*/ 67 w 323"/>
                  <a:gd name="T5" fmla="*/ 40 h 80"/>
                  <a:gd name="T6" fmla="*/ 162 w 323"/>
                  <a:gd name="T7" fmla="*/ 35 h 80"/>
                  <a:gd name="T8" fmla="*/ 0 w 323"/>
                  <a:gd name="T9" fmla="*/ 0 h 80"/>
                  <a:gd name="T10" fmla="*/ 0 w 323"/>
                  <a:gd name="T11" fmla="*/ 0 h 8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23"/>
                  <a:gd name="T19" fmla="*/ 0 h 80"/>
                  <a:gd name="T20" fmla="*/ 323 w 323"/>
                  <a:gd name="T21" fmla="*/ 80 h 8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23" h="80">
                    <a:moveTo>
                      <a:pt x="0" y="0"/>
                    </a:moveTo>
                    <a:lnTo>
                      <a:pt x="6" y="70"/>
                    </a:lnTo>
                    <a:lnTo>
                      <a:pt x="133" y="80"/>
                    </a:lnTo>
                    <a:lnTo>
                      <a:pt x="323" y="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80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9" name="Freeform 69"/>
              <p:cNvSpPr>
                <a:spLocks/>
              </p:cNvSpPr>
              <p:nvPr/>
            </p:nvSpPr>
            <p:spPr bwMode="auto">
              <a:xfrm>
                <a:off x="2001" y="2990"/>
                <a:ext cx="57" cy="10"/>
              </a:xfrm>
              <a:custGeom>
                <a:avLst/>
                <a:gdLst>
                  <a:gd name="T0" fmla="*/ 0 w 114"/>
                  <a:gd name="T1" fmla="*/ 10 h 21"/>
                  <a:gd name="T2" fmla="*/ 57 w 114"/>
                  <a:gd name="T3" fmla="*/ 0 h 21"/>
                  <a:gd name="T4" fmla="*/ 54 w 114"/>
                  <a:gd name="T5" fmla="*/ 9 h 21"/>
                  <a:gd name="T6" fmla="*/ 0 w 114"/>
                  <a:gd name="T7" fmla="*/ 10 h 21"/>
                  <a:gd name="T8" fmla="*/ 0 w 114"/>
                  <a:gd name="T9" fmla="*/ 10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4"/>
                  <a:gd name="T16" fmla="*/ 0 h 21"/>
                  <a:gd name="T17" fmla="*/ 114 w 114"/>
                  <a:gd name="T18" fmla="*/ 21 h 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4" h="21">
                    <a:moveTo>
                      <a:pt x="0" y="21"/>
                    </a:moveTo>
                    <a:lnTo>
                      <a:pt x="114" y="0"/>
                    </a:lnTo>
                    <a:lnTo>
                      <a:pt x="107" y="19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CC80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0" name="Freeform 70"/>
              <p:cNvSpPr>
                <a:spLocks/>
              </p:cNvSpPr>
              <p:nvPr/>
            </p:nvSpPr>
            <p:spPr bwMode="auto">
              <a:xfrm>
                <a:off x="2216" y="2984"/>
                <a:ext cx="61" cy="14"/>
              </a:xfrm>
              <a:custGeom>
                <a:avLst/>
                <a:gdLst>
                  <a:gd name="T0" fmla="*/ 0 w 122"/>
                  <a:gd name="T1" fmla="*/ 0 h 28"/>
                  <a:gd name="T2" fmla="*/ 2 w 122"/>
                  <a:gd name="T3" fmla="*/ 14 h 28"/>
                  <a:gd name="T4" fmla="*/ 61 w 122"/>
                  <a:gd name="T5" fmla="*/ 14 h 28"/>
                  <a:gd name="T6" fmla="*/ 0 w 122"/>
                  <a:gd name="T7" fmla="*/ 0 h 28"/>
                  <a:gd name="T8" fmla="*/ 0 w 122"/>
                  <a:gd name="T9" fmla="*/ 0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"/>
                  <a:gd name="T16" fmla="*/ 0 h 28"/>
                  <a:gd name="T17" fmla="*/ 122 w 122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" h="28">
                    <a:moveTo>
                      <a:pt x="0" y="0"/>
                    </a:moveTo>
                    <a:lnTo>
                      <a:pt x="4" y="28"/>
                    </a:lnTo>
                    <a:lnTo>
                      <a:pt x="122" y="2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F66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1" name="Freeform 71"/>
              <p:cNvSpPr>
                <a:spLocks/>
              </p:cNvSpPr>
              <p:nvPr/>
            </p:nvSpPr>
            <p:spPr bwMode="auto">
              <a:xfrm>
                <a:off x="1992" y="3016"/>
                <a:ext cx="46" cy="16"/>
              </a:xfrm>
              <a:custGeom>
                <a:avLst/>
                <a:gdLst>
                  <a:gd name="T0" fmla="*/ 0 w 92"/>
                  <a:gd name="T1" fmla="*/ 2 h 33"/>
                  <a:gd name="T2" fmla="*/ 46 w 92"/>
                  <a:gd name="T3" fmla="*/ 16 h 33"/>
                  <a:gd name="T4" fmla="*/ 46 w 92"/>
                  <a:gd name="T5" fmla="*/ 0 h 33"/>
                  <a:gd name="T6" fmla="*/ 0 w 92"/>
                  <a:gd name="T7" fmla="*/ 2 h 33"/>
                  <a:gd name="T8" fmla="*/ 0 w 92"/>
                  <a:gd name="T9" fmla="*/ 2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2"/>
                  <a:gd name="T16" fmla="*/ 0 h 33"/>
                  <a:gd name="T17" fmla="*/ 92 w 92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2" h="33">
                    <a:moveTo>
                      <a:pt x="0" y="4"/>
                    </a:moveTo>
                    <a:lnTo>
                      <a:pt x="92" y="33"/>
                    </a:lnTo>
                    <a:lnTo>
                      <a:pt x="92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2CC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2" name="Freeform 72"/>
              <p:cNvSpPr>
                <a:spLocks/>
              </p:cNvSpPr>
              <p:nvPr/>
            </p:nvSpPr>
            <p:spPr bwMode="auto">
              <a:xfrm>
                <a:off x="2127" y="2881"/>
                <a:ext cx="51" cy="142"/>
              </a:xfrm>
              <a:custGeom>
                <a:avLst/>
                <a:gdLst>
                  <a:gd name="T0" fmla="*/ 0 w 103"/>
                  <a:gd name="T1" fmla="*/ 10 h 284"/>
                  <a:gd name="T2" fmla="*/ 2 w 103"/>
                  <a:gd name="T3" fmla="*/ 142 h 284"/>
                  <a:gd name="T4" fmla="*/ 51 w 103"/>
                  <a:gd name="T5" fmla="*/ 139 h 284"/>
                  <a:gd name="T6" fmla="*/ 47 w 103"/>
                  <a:gd name="T7" fmla="*/ 0 h 284"/>
                  <a:gd name="T8" fmla="*/ 0 w 103"/>
                  <a:gd name="T9" fmla="*/ 10 h 284"/>
                  <a:gd name="T10" fmla="*/ 0 w 103"/>
                  <a:gd name="T11" fmla="*/ 10 h 28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3"/>
                  <a:gd name="T19" fmla="*/ 0 h 284"/>
                  <a:gd name="T20" fmla="*/ 103 w 103"/>
                  <a:gd name="T21" fmla="*/ 284 h 28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3" h="284">
                    <a:moveTo>
                      <a:pt x="0" y="21"/>
                    </a:moveTo>
                    <a:lnTo>
                      <a:pt x="4" y="284"/>
                    </a:lnTo>
                    <a:lnTo>
                      <a:pt x="103" y="278"/>
                    </a:lnTo>
                    <a:lnTo>
                      <a:pt x="95" y="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7A94A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3" name="Freeform 73"/>
              <p:cNvSpPr>
                <a:spLocks/>
              </p:cNvSpPr>
              <p:nvPr/>
            </p:nvSpPr>
            <p:spPr bwMode="auto">
              <a:xfrm>
                <a:off x="2071" y="2873"/>
                <a:ext cx="121" cy="166"/>
              </a:xfrm>
              <a:custGeom>
                <a:avLst/>
                <a:gdLst>
                  <a:gd name="T0" fmla="*/ 1 w 241"/>
                  <a:gd name="T1" fmla="*/ 6 h 333"/>
                  <a:gd name="T2" fmla="*/ 0 w 241"/>
                  <a:gd name="T3" fmla="*/ 150 h 333"/>
                  <a:gd name="T4" fmla="*/ 2 w 241"/>
                  <a:gd name="T5" fmla="*/ 152 h 333"/>
                  <a:gd name="T6" fmla="*/ 4 w 241"/>
                  <a:gd name="T7" fmla="*/ 153 h 333"/>
                  <a:gd name="T8" fmla="*/ 8 w 241"/>
                  <a:gd name="T9" fmla="*/ 156 h 333"/>
                  <a:gd name="T10" fmla="*/ 10 w 241"/>
                  <a:gd name="T11" fmla="*/ 157 h 333"/>
                  <a:gd name="T12" fmla="*/ 12 w 241"/>
                  <a:gd name="T13" fmla="*/ 158 h 333"/>
                  <a:gd name="T14" fmla="*/ 15 w 241"/>
                  <a:gd name="T15" fmla="*/ 159 h 333"/>
                  <a:gd name="T16" fmla="*/ 17 w 241"/>
                  <a:gd name="T17" fmla="*/ 160 h 333"/>
                  <a:gd name="T18" fmla="*/ 20 w 241"/>
                  <a:gd name="T19" fmla="*/ 160 h 333"/>
                  <a:gd name="T20" fmla="*/ 24 w 241"/>
                  <a:gd name="T21" fmla="*/ 161 h 333"/>
                  <a:gd name="T22" fmla="*/ 28 w 241"/>
                  <a:gd name="T23" fmla="*/ 163 h 333"/>
                  <a:gd name="T24" fmla="*/ 33 w 241"/>
                  <a:gd name="T25" fmla="*/ 164 h 333"/>
                  <a:gd name="T26" fmla="*/ 35 w 241"/>
                  <a:gd name="T27" fmla="*/ 164 h 333"/>
                  <a:gd name="T28" fmla="*/ 40 w 241"/>
                  <a:gd name="T29" fmla="*/ 165 h 333"/>
                  <a:gd name="T30" fmla="*/ 44 w 241"/>
                  <a:gd name="T31" fmla="*/ 165 h 333"/>
                  <a:gd name="T32" fmla="*/ 49 w 241"/>
                  <a:gd name="T33" fmla="*/ 166 h 333"/>
                  <a:gd name="T34" fmla="*/ 54 w 241"/>
                  <a:gd name="T35" fmla="*/ 166 h 333"/>
                  <a:gd name="T36" fmla="*/ 59 w 241"/>
                  <a:gd name="T37" fmla="*/ 166 h 333"/>
                  <a:gd name="T38" fmla="*/ 62 w 241"/>
                  <a:gd name="T39" fmla="*/ 165 h 333"/>
                  <a:gd name="T40" fmla="*/ 65 w 241"/>
                  <a:gd name="T41" fmla="*/ 165 h 333"/>
                  <a:gd name="T42" fmla="*/ 68 w 241"/>
                  <a:gd name="T43" fmla="*/ 165 h 333"/>
                  <a:gd name="T44" fmla="*/ 70 w 241"/>
                  <a:gd name="T45" fmla="*/ 165 h 333"/>
                  <a:gd name="T46" fmla="*/ 73 w 241"/>
                  <a:gd name="T47" fmla="*/ 164 h 333"/>
                  <a:gd name="T48" fmla="*/ 75 w 241"/>
                  <a:gd name="T49" fmla="*/ 164 h 333"/>
                  <a:gd name="T50" fmla="*/ 78 w 241"/>
                  <a:gd name="T51" fmla="*/ 163 h 333"/>
                  <a:gd name="T52" fmla="*/ 81 w 241"/>
                  <a:gd name="T53" fmla="*/ 163 h 333"/>
                  <a:gd name="T54" fmla="*/ 84 w 241"/>
                  <a:gd name="T55" fmla="*/ 161 h 333"/>
                  <a:gd name="T56" fmla="*/ 88 w 241"/>
                  <a:gd name="T57" fmla="*/ 161 h 333"/>
                  <a:gd name="T58" fmla="*/ 91 w 241"/>
                  <a:gd name="T59" fmla="*/ 160 h 333"/>
                  <a:gd name="T60" fmla="*/ 94 w 241"/>
                  <a:gd name="T61" fmla="*/ 160 h 333"/>
                  <a:gd name="T62" fmla="*/ 97 w 241"/>
                  <a:gd name="T63" fmla="*/ 159 h 333"/>
                  <a:gd name="T64" fmla="*/ 100 w 241"/>
                  <a:gd name="T65" fmla="*/ 157 h 333"/>
                  <a:gd name="T66" fmla="*/ 103 w 241"/>
                  <a:gd name="T67" fmla="*/ 156 h 333"/>
                  <a:gd name="T68" fmla="*/ 107 w 241"/>
                  <a:gd name="T69" fmla="*/ 155 h 333"/>
                  <a:gd name="T70" fmla="*/ 110 w 241"/>
                  <a:gd name="T71" fmla="*/ 153 h 333"/>
                  <a:gd name="T72" fmla="*/ 113 w 241"/>
                  <a:gd name="T73" fmla="*/ 151 h 333"/>
                  <a:gd name="T74" fmla="*/ 117 w 241"/>
                  <a:gd name="T75" fmla="*/ 150 h 333"/>
                  <a:gd name="T76" fmla="*/ 121 w 241"/>
                  <a:gd name="T77" fmla="*/ 148 h 333"/>
                  <a:gd name="T78" fmla="*/ 121 w 241"/>
                  <a:gd name="T79" fmla="*/ 0 h 333"/>
                  <a:gd name="T80" fmla="*/ 84 w 241"/>
                  <a:gd name="T81" fmla="*/ 8 h 333"/>
                  <a:gd name="T82" fmla="*/ 85 w 241"/>
                  <a:gd name="T83" fmla="*/ 126 h 333"/>
                  <a:gd name="T84" fmla="*/ 84 w 241"/>
                  <a:gd name="T85" fmla="*/ 127 h 333"/>
                  <a:gd name="T86" fmla="*/ 80 w 241"/>
                  <a:gd name="T87" fmla="*/ 129 h 333"/>
                  <a:gd name="T88" fmla="*/ 77 w 241"/>
                  <a:gd name="T89" fmla="*/ 129 h 333"/>
                  <a:gd name="T90" fmla="*/ 74 w 241"/>
                  <a:gd name="T91" fmla="*/ 131 h 333"/>
                  <a:gd name="T92" fmla="*/ 72 w 241"/>
                  <a:gd name="T93" fmla="*/ 132 h 333"/>
                  <a:gd name="T94" fmla="*/ 68 w 241"/>
                  <a:gd name="T95" fmla="*/ 134 h 333"/>
                  <a:gd name="T96" fmla="*/ 64 w 241"/>
                  <a:gd name="T97" fmla="*/ 134 h 333"/>
                  <a:gd name="T98" fmla="*/ 60 w 241"/>
                  <a:gd name="T99" fmla="*/ 135 h 333"/>
                  <a:gd name="T100" fmla="*/ 55 w 241"/>
                  <a:gd name="T101" fmla="*/ 135 h 333"/>
                  <a:gd name="T102" fmla="*/ 52 w 241"/>
                  <a:gd name="T103" fmla="*/ 135 h 333"/>
                  <a:gd name="T104" fmla="*/ 47 w 241"/>
                  <a:gd name="T105" fmla="*/ 134 h 333"/>
                  <a:gd name="T106" fmla="*/ 42 w 241"/>
                  <a:gd name="T107" fmla="*/ 133 h 333"/>
                  <a:gd name="T108" fmla="*/ 37 w 241"/>
                  <a:gd name="T109" fmla="*/ 131 h 333"/>
                  <a:gd name="T110" fmla="*/ 34 w 241"/>
                  <a:gd name="T111" fmla="*/ 129 h 333"/>
                  <a:gd name="T112" fmla="*/ 34 w 241"/>
                  <a:gd name="T113" fmla="*/ 6 h 333"/>
                  <a:gd name="T114" fmla="*/ 1 w 241"/>
                  <a:gd name="T115" fmla="*/ 6 h 333"/>
                  <a:gd name="T116" fmla="*/ 1 w 241"/>
                  <a:gd name="T117" fmla="*/ 6 h 333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241"/>
                  <a:gd name="T178" fmla="*/ 0 h 333"/>
                  <a:gd name="T179" fmla="*/ 241 w 241"/>
                  <a:gd name="T180" fmla="*/ 333 h 333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241" h="333">
                    <a:moveTo>
                      <a:pt x="2" y="13"/>
                    </a:moveTo>
                    <a:lnTo>
                      <a:pt x="0" y="301"/>
                    </a:lnTo>
                    <a:lnTo>
                      <a:pt x="4" y="304"/>
                    </a:lnTo>
                    <a:lnTo>
                      <a:pt x="8" y="306"/>
                    </a:lnTo>
                    <a:lnTo>
                      <a:pt x="15" y="312"/>
                    </a:lnTo>
                    <a:lnTo>
                      <a:pt x="19" y="314"/>
                    </a:lnTo>
                    <a:lnTo>
                      <a:pt x="23" y="316"/>
                    </a:lnTo>
                    <a:lnTo>
                      <a:pt x="29" y="318"/>
                    </a:lnTo>
                    <a:lnTo>
                      <a:pt x="34" y="320"/>
                    </a:lnTo>
                    <a:lnTo>
                      <a:pt x="40" y="321"/>
                    </a:lnTo>
                    <a:lnTo>
                      <a:pt x="48" y="323"/>
                    </a:lnTo>
                    <a:lnTo>
                      <a:pt x="55" y="327"/>
                    </a:lnTo>
                    <a:lnTo>
                      <a:pt x="65" y="329"/>
                    </a:lnTo>
                    <a:lnTo>
                      <a:pt x="70" y="329"/>
                    </a:lnTo>
                    <a:lnTo>
                      <a:pt x="80" y="331"/>
                    </a:lnTo>
                    <a:lnTo>
                      <a:pt x="88" y="331"/>
                    </a:lnTo>
                    <a:lnTo>
                      <a:pt x="97" y="333"/>
                    </a:lnTo>
                    <a:lnTo>
                      <a:pt x="107" y="333"/>
                    </a:lnTo>
                    <a:lnTo>
                      <a:pt x="118" y="333"/>
                    </a:lnTo>
                    <a:lnTo>
                      <a:pt x="124" y="331"/>
                    </a:lnTo>
                    <a:lnTo>
                      <a:pt x="129" y="331"/>
                    </a:lnTo>
                    <a:lnTo>
                      <a:pt x="135" y="331"/>
                    </a:lnTo>
                    <a:lnTo>
                      <a:pt x="139" y="331"/>
                    </a:lnTo>
                    <a:lnTo>
                      <a:pt x="145" y="329"/>
                    </a:lnTo>
                    <a:lnTo>
                      <a:pt x="150" y="329"/>
                    </a:lnTo>
                    <a:lnTo>
                      <a:pt x="156" y="327"/>
                    </a:lnTo>
                    <a:lnTo>
                      <a:pt x="162" y="327"/>
                    </a:lnTo>
                    <a:lnTo>
                      <a:pt x="167" y="323"/>
                    </a:lnTo>
                    <a:lnTo>
                      <a:pt x="175" y="323"/>
                    </a:lnTo>
                    <a:lnTo>
                      <a:pt x="181" y="321"/>
                    </a:lnTo>
                    <a:lnTo>
                      <a:pt x="188" y="320"/>
                    </a:lnTo>
                    <a:lnTo>
                      <a:pt x="194" y="318"/>
                    </a:lnTo>
                    <a:lnTo>
                      <a:pt x="200" y="314"/>
                    </a:lnTo>
                    <a:lnTo>
                      <a:pt x="205" y="312"/>
                    </a:lnTo>
                    <a:lnTo>
                      <a:pt x="213" y="310"/>
                    </a:lnTo>
                    <a:lnTo>
                      <a:pt x="219" y="306"/>
                    </a:lnTo>
                    <a:lnTo>
                      <a:pt x="226" y="302"/>
                    </a:lnTo>
                    <a:lnTo>
                      <a:pt x="234" y="301"/>
                    </a:lnTo>
                    <a:lnTo>
                      <a:pt x="241" y="297"/>
                    </a:lnTo>
                    <a:lnTo>
                      <a:pt x="241" y="0"/>
                    </a:lnTo>
                    <a:lnTo>
                      <a:pt x="167" y="17"/>
                    </a:lnTo>
                    <a:lnTo>
                      <a:pt x="169" y="253"/>
                    </a:lnTo>
                    <a:lnTo>
                      <a:pt x="167" y="255"/>
                    </a:lnTo>
                    <a:lnTo>
                      <a:pt x="160" y="259"/>
                    </a:lnTo>
                    <a:lnTo>
                      <a:pt x="154" y="259"/>
                    </a:lnTo>
                    <a:lnTo>
                      <a:pt x="148" y="263"/>
                    </a:lnTo>
                    <a:lnTo>
                      <a:pt x="143" y="264"/>
                    </a:lnTo>
                    <a:lnTo>
                      <a:pt x="135" y="268"/>
                    </a:lnTo>
                    <a:lnTo>
                      <a:pt x="127" y="268"/>
                    </a:lnTo>
                    <a:lnTo>
                      <a:pt x="120" y="270"/>
                    </a:lnTo>
                    <a:lnTo>
                      <a:pt x="110" y="270"/>
                    </a:lnTo>
                    <a:lnTo>
                      <a:pt x="103" y="270"/>
                    </a:lnTo>
                    <a:lnTo>
                      <a:pt x="93" y="268"/>
                    </a:lnTo>
                    <a:lnTo>
                      <a:pt x="84" y="266"/>
                    </a:lnTo>
                    <a:lnTo>
                      <a:pt x="74" y="263"/>
                    </a:lnTo>
                    <a:lnTo>
                      <a:pt x="67" y="259"/>
                    </a:lnTo>
                    <a:lnTo>
                      <a:pt x="67" y="12"/>
                    </a:lnTo>
                    <a:lnTo>
                      <a:pt x="2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4" name="Freeform 74"/>
              <p:cNvSpPr>
                <a:spLocks/>
              </p:cNvSpPr>
              <p:nvPr/>
            </p:nvSpPr>
            <p:spPr bwMode="auto">
              <a:xfrm>
                <a:off x="2137" y="2885"/>
                <a:ext cx="22" cy="100"/>
              </a:xfrm>
              <a:custGeom>
                <a:avLst/>
                <a:gdLst>
                  <a:gd name="T0" fmla="*/ 0 w 46"/>
                  <a:gd name="T1" fmla="*/ 7 h 200"/>
                  <a:gd name="T2" fmla="*/ 5 w 46"/>
                  <a:gd name="T3" fmla="*/ 100 h 200"/>
                  <a:gd name="T4" fmla="*/ 22 w 46"/>
                  <a:gd name="T5" fmla="*/ 0 h 200"/>
                  <a:gd name="T6" fmla="*/ 0 w 46"/>
                  <a:gd name="T7" fmla="*/ 7 h 200"/>
                  <a:gd name="T8" fmla="*/ 0 w 46"/>
                  <a:gd name="T9" fmla="*/ 7 h 2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"/>
                  <a:gd name="T16" fmla="*/ 0 h 200"/>
                  <a:gd name="T17" fmla="*/ 46 w 46"/>
                  <a:gd name="T18" fmla="*/ 200 h 2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" h="200">
                    <a:moveTo>
                      <a:pt x="0" y="15"/>
                    </a:moveTo>
                    <a:lnTo>
                      <a:pt x="10" y="200"/>
                    </a:lnTo>
                    <a:lnTo>
                      <a:pt x="46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63809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5" name="Freeform 75"/>
              <p:cNvSpPr>
                <a:spLocks/>
              </p:cNvSpPr>
              <p:nvPr/>
            </p:nvSpPr>
            <p:spPr bwMode="auto">
              <a:xfrm>
                <a:off x="2101" y="2891"/>
                <a:ext cx="19" cy="101"/>
              </a:xfrm>
              <a:custGeom>
                <a:avLst/>
                <a:gdLst>
                  <a:gd name="T0" fmla="*/ 19 w 40"/>
                  <a:gd name="T1" fmla="*/ 0 h 204"/>
                  <a:gd name="T2" fmla="*/ 14 w 40"/>
                  <a:gd name="T3" fmla="*/ 101 h 204"/>
                  <a:gd name="T4" fmla="*/ 0 w 40"/>
                  <a:gd name="T5" fmla="*/ 4 h 204"/>
                  <a:gd name="T6" fmla="*/ 19 w 40"/>
                  <a:gd name="T7" fmla="*/ 0 h 204"/>
                  <a:gd name="T8" fmla="*/ 19 w 40"/>
                  <a:gd name="T9" fmla="*/ 0 h 2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"/>
                  <a:gd name="T16" fmla="*/ 0 h 204"/>
                  <a:gd name="T17" fmla="*/ 40 w 40"/>
                  <a:gd name="T18" fmla="*/ 204 h 2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" h="204">
                    <a:moveTo>
                      <a:pt x="40" y="0"/>
                    </a:moveTo>
                    <a:lnTo>
                      <a:pt x="30" y="204"/>
                    </a:lnTo>
                    <a:lnTo>
                      <a:pt x="0" y="8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BDC9D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6" name="Freeform 76"/>
              <p:cNvSpPr>
                <a:spLocks/>
              </p:cNvSpPr>
              <p:nvPr/>
            </p:nvSpPr>
            <p:spPr bwMode="auto">
              <a:xfrm>
                <a:off x="1747" y="1669"/>
                <a:ext cx="96" cy="186"/>
              </a:xfrm>
              <a:custGeom>
                <a:avLst/>
                <a:gdLst>
                  <a:gd name="T0" fmla="*/ 96 w 192"/>
                  <a:gd name="T1" fmla="*/ 179 h 373"/>
                  <a:gd name="T2" fmla="*/ 60 w 192"/>
                  <a:gd name="T3" fmla="*/ 122 h 373"/>
                  <a:gd name="T4" fmla="*/ 0 w 192"/>
                  <a:gd name="T5" fmla="*/ 0 h 373"/>
                  <a:gd name="T6" fmla="*/ 1 w 192"/>
                  <a:gd name="T7" fmla="*/ 58 h 373"/>
                  <a:gd name="T8" fmla="*/ 24 w 192"/>
                  <a:gd name="T9" fmla="*/ 120 h 373"/>
                  <a:gd name="T10" fmla="*/ 72 w 192"/>
                  <a:gd name="T11" fmla="*/ 186 h 373"/>
                  <a:gd name="T12" fmla="*/ 96 w 192"/>
                  <a:gd name="T13" fmla="*/ 179 h 373"/>
                  <a:gd name="T14" fmla="*/ 96 w 192"/>
                  <a:gd name="T15" fmla="*/ 179 h 3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92"/>
                  <a:gd name="T25" fmla="*/ 0 h 373"/>
                  <a:gd name="T26" fmla="*/ 192 w 192"/>
                  <a:gd name="T27" fmla="*/ 373 h 37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92" h="373">
                    <a:moveTo>
                      <a:pt x="192" y="358"/>
                    </a:moveTo>
                    <a:lnTo>
                      <a:pt x="120" y="244"/>
                    </a:lnTo>
                    <a:lnTo>
                      <a:pt x="0" y="0"/>
                    </a:lnTo>
                    <a:lnTo>
                      <a:pt x="2" y="116"/>
                    </a:lnTo>
                    <a:lnTo>
                      <a:pt x="49" y="240"/>
                    </a:lnTo>
                    <a:lnTo>
                      <a:pt x="144" y="373"/>
                    </a:lnTo>
                    <a:lnTo>
                      <a:pt x="192" y="358"/>
                    </a:lnTo>
                    <a:close/>
                  </a:path>
                </a:pathLst>
              </a:custGeom>
              <a:solidFill>
                <a:srgbClr val="7A94A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7" name="Freeform 77"/>
              <p:cNvSpPr>
                <a:spLocks/>
              </p:cNvSpPr>
              <p:nvPr/>
            </p:nvSpPr>
            <p:spPr bwMode="auto">
              <a:xfrm>
                <a:off x="2327" y="2749"/>
                <a:ext cx="111" cy="140"/>
              </a:xfrm>
              <a:custGeom>
                <a:avLst/>
                <a:gdLst>
                  <a:gd name="T0" fmla="*/ 24 w 223"/>
                  <a:gd name="T1" fmla="*/ 0 h 279"/>
                  <a:gd name="T2" fmla="*/ 111 w 223"/>
                  <a:gd name="T3" fmla="*/ 140 h 279"/>
                  <a:gd name="T4" fmla="*/ 68 w 223"/>
                  <a:gd name="T5" fmla="*/ 118 h 279"/>
                  <a:gd name="T6" fmla="*/ 0 w 223"/>
                  <a:gd name="T7" fmla="*/ 12 h 279"/>
                  <a:gd name="T8" fmla="*/ 24 w 223"/>
                  <a:gd name="T9" fmla="*/ 0 h 279"/>
                  <a:gd name="T10" fmla="*/ 24 w 223"/>
                  <a:gd name="T11" fmla="*/ 0 h 27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23"/>
                  <a:gd name="T19" fmla="*/ 0 h 279"/>
                  <a:gd name="T20" fmla="*/ 223 w 223"/>
                  <a:gd name="T21" fmla="*/ 279 h 27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23" h="279">
                    <a:moveTo>
                      <a:pt x="48" y="0"/>
                    </a:moveTo>
                    <a:lnTo>
                      <a:pt x="223" y="279"/>
                    </a:lnTo>
                    <a:lnTo>
                      <a:pt x="137" y="236"/>
                    </a:lnTo>
                    <a:lnTo>
                      <a:pt x="0" y="23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7A94A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8" name="Freeform 78"/>
              <p:cNvSpPr>
                <a:spLocks/>
              </p:cNvSpPr>
              <p:nvPr/>
            </p:nvSpPr>
            <p:spPr bwMode="auto">
              <a:xfrm>
                <a:off x="1478" y="1781"/>
                <a:ext cx="906" cy="1103"/>
              </a:xfrm>
              <a:custGeom>
                <a:avLst/>
                <a:gdLst>
                  <a:gd name="T0" fmla="*/ 888 w 1811"/>
                  <a:gd name="T1" fmla="*/ 1030 h 2205"/>
                  <a:gd name="T2" fmla="*/ 815 w 1811"/>
                  <a:gd name="T3" fmla="*/ 1050 h 2205"/>
                  <a:gd name="T4" fmla="*/ 730 w 1811"/>
                  <a:gd name="T5" fmla="*/ 1064 h 2205"/>
                  <a:gd name="T6" fmla="*/ 618 w 1811"/>
                  <a:gd name="T7" fmla="*/ 1075 h 2205"/>
                  <a:gd name="T8" fmla="*/ 535 w 1811"/>
                  <a:gd name="T9" fmla="*/ 1075 h 2205"/>
                  <a:gd name="T10" fmla="*/ 451 w 1811"/>
                  <a:gd name="T11" fmla="*/ 1067 h 2205"/>
                  <a:gd name="T12" fmla="*/ 362 w 1811"/>
                  <a:gd name="T13" fmla="*/ 1045 h 2205"/>
                  <a:gd name="T14" fmla="*/ 284 w 1811"/>
                  <a:gd name="T15" fmla="*/ 1011 h 2205"/>
                  <a:gd name="T16" fmla="*/ 219 w 1811"/>
                  <a:gd name="T17" fmla="*/ 966 h 2205"/>
                  <a:gd name="T18" fmla="*/ 154 w 1811"/>
                  <a:gd name="T19" fmla="*/ 902 h 2205"/>
                  <a:gd name="T20" fmla="*/ 100 w 1811"/>
                  <a:gd name="T21" fmla="*/ 821 h 2205"/>
                  <a:gd name="T22" fmla="*/ 71 w 1811"/>
                  <a:gd name="T23" fmla="*/ 749 h 2205"/>
                  <a:gd name="T24" fmla="*/ 44 w 1811"/>
                  <a:gd name="T25" fmla="*/ 665 h 2205"/>
                  <a:gd name="T26" fmla="*/ 29 w 1811"/>
                  <a:gd name="T27" fmla="*/ 553 h 2205"/>
                  <a:gd name="T28" fmla="*/ 31 w 1811"/>
                  <a:gd name="T29" fmla="*/ 462 h 2205"/>
                  <a:gd name="T30" fmla="*/ 55 w 1811"/>
                  <a:gd name="T31" fmla="*/ 357 h 2205"/>
                  <a:gd name="T32" fmla="*/ 105 w 1811"/>
                  <a:gd name="T33" fmla="*/ 249 h 2205"/>
                  <a:gd name="T34" fmla="*/ 166 w 1811"/>
                  <a:gd name="T35" fmla="*/ 161 h 2205"/>
                  <a:gd name="T36" fmla="*/ 239 w 1811"/>
                  <a:gd name="T37" fmla="*/ 87 h 2205"/>
                  <a:gd name="T38" fmla="*/ 316 w 1811"/>
                  <a:gd name="T39" fmla="*/ 25 h 2205"/>
                  <a:gd name="T40" fmla="*/ 303 w 1811"/>
                  <a:gd name="T41" fmla="*/ 0 h 2205"/>
                  <a:gd name="T42" fmla="*/ 209 w 1811"/>
                  <a:gd name="T43" fmla="*/ 73 h 2205"/>
                  <a:gd name="T44" fmla="*/ 122 w 1811"/>
                  <a:gd name="T45" fmla="*/ 161 h 2205"/>
                  <a:gd name="T46" fmla="*/ 49 w 1811"/>
                  <a:gd name="T47" fmla="*/ 287 h 2205"/>
                  <a:gd name="T48" fmla="*/ 15 w 1811"/>
                  <a:gd name="T49" fmla="*/ 384 h 2205"/>
                  <a:gd name="T50" fmla="*/ 0 w 1811"/>
                  <a:gd name="T51" fmla="*/ 519 h 2205"/>
                  <a:gd name="T52" fmla="*/ 17 w 1811"/>
                  <a:gd name="T53" fmla="*/ 663 h 2205"/>
                  <a:gd name="T54" fmla="*/ 66 w 1811"/>
                  <a:gd name="T55" fmla="*/ 815 h 2205"/>
                  <a:gd name="T56" fmla="*/ 123 w 1811"/>
                  <a:gd name="T57" fmla="*/ 901 h 2205"/>
                  <a:gd name="T58" fmla="*/ 226 w 1811"/>
                  <a:gd name="T59" fmla="*/ 1007 h 2205"/>
                  <a:gd name="T60" fmla="*/ 378 w 1811"/>
                  <a:gd name="T61" fmla="*/ 1080 h 2205"/>
                  <a:gd name="T62" fmla="*/ 545 w 1811"/>
                  <a:gd name="T63" fmla="*/ 1103 h 2205"/>
                  <a:gd name="T64" fmla="*/ 717 w 1811"/>
                  <a:gd name="T65" fmla="*/ 1097 h 2205"/>
                  <a:gd name="T66" fmla="*/ 866 w 1811"/>
                  <a:gd name="T67" fmla="*/ 1066 h 2205"/>
                  <a:gd name="T68" fmla="*/ 906 w 1811"/>
                  <a:gd name="T69" fmla="*/ 1055 h 2205"/>
                  <a:gd name="T70" fmla="*/ 888 w 1811"/>
                  <a:gd name="T71" fmla="*/ 1030 h 2205"/>
                  <a:gd name="T72" fmla="*/ 888 w 1811"/>
                  <a:gd name="T73" fmla="*/ 1030 h 2205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811"/>
                  <a:gd name="T112" fmla="*/ 0 h 2205"/>
                  <a:gd name="T113" fmla="*/ 1811 w 1811"/>
                  <a:gd name="T114" fmla="*/ 2205 h 2205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811" h="2205">
                    <a:moveTo>
                      <a:pt x="1775" y="2059"/>
                    </a:moveTo>
                    <a:lnTo>
                      <a:pt x="1629" y="2099"/>
                    </a:lnTo>
                    <a:lnTo>
                      <a:pt x="1460" y="2127"/>
                    </a:lnTo>
                    <a:lnTo>
                      <a:pt x="1236" y="2150"/>
                    </a:lnTo>
                    <a:lnTo>
                      <a:pt x="1070" y="2150"/>
                    </a:lnTo>
                    <a:lnTo>
                      <a:pt x="901" y="2133"/>
                    </a:lnTo>
                    <a:lnTo>
                      <a:pt x="724" y="2089"/>
                    </a:lnTo>
                    <a:lnTo>
                      <a:pt x="568" y="2022"/>
                    </a:lnTo>
                    <a:lnTo>
                      <a:pt x="437" y="1931"/>
                    </a:lnTo>
                    <a:lnTo>
                      <a:pt x="308" y="1804"/>
                    </a:lnTo>
                    <a:lnTo>
                      <a:pt x="200" y="1642"/>
                    </a:lnTo>
                    <a:lnTo>
                      <a:pt x="141" y="1498"/>
                    </a:lnTo>
                    <a:lnTo>
                      <a:pt x="88" y="1329"/>
                    </a:lnTo>
                    <a:lnTo>
                      <a:pt x="57" y="1106"/>
                    </a:lnTo>
                    <a:lnTo>
                      <a:pt x="61" y="924"/>
                    </a:lnTo>
                    <a:lnTo>
                      <a:pt x="110" y="713"/>
                    </a:lnTo>
                    <a:lnTo>
                      <a:pt x="209" y="498"/>
                    </a:lnTo>
                    <a:lnTo>
                      <a:pt x="331" y="321"/>
                    </a:lnTo>
                    <a:lnTo>
                      <a:pt x="477" y="173"/>
                    </a:lnTo>
                    <a:lnTo>
                      <a:pt x="631" y="49"/>
                    </a:lnTo>
                    <a:lnTo>
                      <a:pt x="605" y="0"/>
                    </a:lnTo>
                    <a:lnTo>
                      <a:pt x="418" y="146"/>
                    </a:lnTo>
                    <a:lnTo>
                      <a:pt x="243" y="321"/>
                    </a:lnTo>
                    <a:lnTo>
                      <a:pt x="97" y="574"/>
                    </a:lnTo>
                    <a:lnTo>
                      <a:pt x="29" y="768"/>
                    </a:lnTo>
                    <a:lnTo>
                      <a:pt x="0" y="1038"/>
                    </a:lnTo>
                    <a:lnTo>
                      <a:pt x="34" y="1325"/>
                    </a:lnTo>
                    <a:lnTo>
                      <a:pt x="131" y="1629"/>
                    </a:lnTo>
                    <a:lnTo>
                      <a:pt x="245" y="1802"/>
                    </a:lnTo>
                    <a:lnTo>
                      <a:pt x="451" y="2013"/>
                    </a:lnTo>
                    <a:lnTo>
                      <a:pt x="755" y="2159"/>
                    </a:lnTo>
                    <a:lnTo>
                      <a:pt x="1089" y="2205"/>
                    </a:lnTo>
                    <a:lnTo>
                      <a:pt x="1433" y="2194"/>
                    </a:lnTo>
                    <a:lnTo>
                      <a:pt x="1732" y="2131"/>
                    </a:lnTo>
                    <a:lnTo>
                      <a:pt x="1811" y="2110"/>
                    </a:lnTo>
                    <a:lnTo>
                      <a:pt x="1775" y="2059"/>
                    </a:lnTo>
                    <a:close/>
                  </a:path>
                </a:pathLst>
              </a:custGeom>
              <a:solidFill>
                <a:srgbClr val="7A94A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9" name="Freeform 79"/>
              <p:cNvSpPr>
                <a:spLocks/>
              </p:cNvSpPr>
              <p:nvPr/>
            </p:nvSpPr>
            <p:spPr bwMode="auto">
              <a:xfrm>
                <a:off x="1461" y="1653"/>
                <a:ext cx="1000" cy="1253"/>
              </a:xfrm>
              <a:custGeom>
                <a:avLst/>
                <a:gdLst>
                  <a:gd name="T0" fmla="*/ 325 w 1999"/>
                  <a:gd name="T1" fmla="*/ 16 h 2506"/>
                  <a:gd name="T2" fmla="*/ 287 w 1999"/>
                  <a:gd name="T3" fmla="*/ 1 h 2506"/>
                  <a:gd name="T4" fmla="*/ 263 w 1999"/>
                  <a:gd name="T5" fmla="*/ 36 h 2506"/>
                  <a:gd name="T6" fmla="*/ 269 w 1999"/>
                  <a:gd name="T7" fmla="*/ 73 h 2506"/>
                  <a:gd name="T8" fmla="*/ 285 w 1999"/>
                  <a:gd name="T9" fmla="*/ 111 h 2506"/>
                  <a:gd name="T10" fmla="*/ 295 w 1999"/>
                  <a:gd name="T11" fmla="*/ 133 h 2506"/>
                  <a:gd name="T12" fmla="*/ 265 w 1999"/>
                  <a:gd name="T13" fmla="*/ 153 h 2506"/>
                  <a:gd name="T14" fmla="*/ 219 w 1999"/>
                  <a:gd name="T15" fmla="*/ 189 h 2506"/>
                  <a:gd name="T16" fmla="*/ 163 w 1999"/>
                  <a:gd name="T17" fmla="*/ 243 h 2506"/>
                  <a:gd name="T18" fmla="*/ 104 w 1999"/>
                  <a:gd name="T19" fmla="*/ 315 h 2506"/>
                  <a:gd name="T20" fmla="*/ 52 w 1999"/>
                  <a:gd name="T21" fmla="*/ 405 h 2506"/>
                  <a:gd name="T22" fmla="*/ 29 w 1999"/>
                  <a:gd name="T23" fmla="*/ 459 h 2506"/>
                  <a:gd name="T24" fmla="*/ 16 w 1999"/>
                  <a:gd name="T25" fmla="*/ 497 h 2506"/>
                  <a:gd name="T26" fmla="*/ 7 w 1999"/>
                  <a:gd name="T27" fmla="*/ 537 h 2506"/>
                  <a:gd name="T28" fmla="*/ 0 w 1999"/>
                  <a:gd name="T29" fmla="*/ 579 h 2506"/>
                  <a:gd name="T30" fmla="*/ 0 w 1999"/>
                  <a:gd name="T31" fmla="*/ 624 h 2506"/>
                  <a:gd name="T32" fmla="*/ 0 w 1999"/>
                  <a:gd name="T33" fmla="*/ 669 h 2506"/>
                  <a:gd name="T34" fmla="*/ 0 w 1999"/>
                  <a:gd name="T35" fmla="*/ 707 h 2506"/>
                  <a:gd name="T36" fmla="*/ 2 w 1999"/>
                  <a:gd name="T37" fmla="*/ 745 h 2506"/>
                  <a:gd name="T38" fmla="*/ 11 w 1999"/>
                  <a:gd name="T39" fmla="*/ 786 h 2506"/>
                  <a:gd name="T40" fmla="*/ 21 w 1999"/>
                  <a:gd name="T41" fmla="*/ 826 h 2506"/>
                  <a:gd name="T42" fmla="*/ 34 w 1999"/>
                  <a:gd name="T43" fmla="*/ 869 h 2506"/>
                  <a:gd name="T44" fmla="*/ 53 w 1999"/>
                  <a:gd name="T45" fmla="*/ 913 h 2506"/>
                  <a:gd name="T46" fmla="*/ 84 w 1999"/>
                  <a:gd name="T47" fmla="*/ 978 h 2506"/>
                  <a:gd name="T48" fmla="*/ 120 w 1999"/>
                  <a:gd name="T49" fmla="*/ 1034 h 2506"/>
                  <a:gd name="T50" fmla="*/ 160 w 1999"/>
                  <a:gd name="T51" fmla="*/ 1082 h 2506"/>
                  <a:gd name="T52" fmla="*/ 205 w 1999"/>
                  <a:gd name="T53" fmla="*/ 1123 h 2506"/>
                  <a:gd name="T54" fmla="*/ 252 w 1999"/>
                  <a:gd name="T55" fmla="*/ 1156 h 2506"/>
                  <a:gd name="T56" fmla="*/ 326 w 1999"/>
                  <a:gd name="T57" fmla="*/ 1195 h 2506"/>
                  <a:gd name="T58" fmla="*/ 472 w 1999"/>
                  <a:gd name="T59" fmla="*/ 1236 h 2506"/>
                  <a:gd name="T60" fmla="*/ 615 w 1999"/>
                  <a:gd name="T61" fmla="*/ 1246 h 2506"/>
                  <a:gd name="T62" fmla="*/ 743 w 1999"/>
                  <a:gd name="T63" fmla="*/ 1236 h 2506"/>
                  <a:gd name="T64" fmla="*/ 843 w 1999"/>
                  <a:gd name="T65" fmla="*/ 1218 h 2506"/>
                  <a:gd name="T66" fmla="*/ 901 w 1999"/>
                  <a:gd name="T67" fmla="*/ 1203 h 2506"/>
                  <a:gd name="T68" fmla="*/ 927 w 1999"/>
                  <a:gd name="T69" fmla="*/ 1222 h 2506"/>
                  <a:gd name="T70" fmla="*/ 959 w 1999"/>
                  <a:gd name="T71" fmla="*/ 1248 h 2506"/>
                  <a:gd name="T72" fmla="*/ 992 w 1999"/>
                  <a:gd name="T73" fmla="*/ 1247 h 2506"/>
                  <a:gd name="T74" fmla="*/ 998 w 1999"/>
                  <a:gd name="T75" fmla="*/ 1209 h 2506"/>
                  <a:gd name="T76" fmla="*/ 961 w 1999"/>
                  <a:gd name="T77" fmla="*/ 1188 h 2506"/>
                  <a:gd name="T78" fmla="*/ 969 w 1999"/>
                  <a:gd name="T79" fmla="*/ 1217 h 2506"/>
                  <a:gd name="T80" fmla="*/ 917 w 1999"/>
                  <a:gd name="T81" fmla="*/ 1163 h 2506"/>
                  <a:gd name="T82" fmla="*/ 865 w 1999"/>
                  <a:gd name="T83" fmla="*/ 1178 h 2506"/>
                  <a:gd name="T84" fmla="*/ 735 w 1999"/>
                  <a:gd name="T85" fmla="*/ 1205 h 2506"/>
                  <a:gd name="T86" fmla="*/ 556 w 1999"/>
                  <a:gd name="T87" fmla="*/ 1215 h 2506"/>
                  <a:gd name="T88" fmla="*/ 363 w 1999"/>
                  <a:gd name="T89" fmla="*/ 1178 h 2506"/>
                  <a:gd name="T90" fmla="*/ 188 w 1999"/>
                  <a:gd name="T91" fmla="*/ 1063 h 2506"/>
                  <a:gd name="T92" fmla="*/ 76 w 1999"/>
                  <a:gd name="T93" fmla="*/ 879 h 2506"/>
                  <a:gd name="T94" fmla="*/ 52 w 1999"/>
                  <a:gd name="T95" fmla="*/ 804 h 2506"/>
                  <a:gd name="T96" fmla="*/ 36 w 1999"/>
                  <a:gd name="T97" fmla="*/ 734 h 2506"/>
                  <a:gd name="T98" fmla="*/ 29 w 1999"/>
                  <a:gd name="T99" fmla="*/ 667 h 2506"/>
                  <a:gd name="T100" fmla="*/ 29 w 1999"/>
                  <a:gd name="T101" fmla="*/ 606 h 2506"/>
                  <a:gd name="T102" fmla="*/ 35 w 1999"/>
                  <a:gd name="T103" fmla="*/ 547 h 2506"/>
                  <a:gd name="T104" fmla="*/ 56 w 1999"/>
                  <a:gd name="T105" fmla="*/ 466 h 2506"/>
                  <a:gd name="T106" fmla="*/ 109 w 1999"/>
                  <a:gd name="T107" fmla="*/ 355 h 2506"/>
                  <a:gd name="T108" fmla="*/ 175 w 1999"/>
                  <a:gd name="T109" fmla="*/ 268 h 2506"/>
                  <a:gd name="T110" fmla="*/ 242 w 1999"/>
                  <a:gd name="T111" fmla="*/ 203 h 2506"/>
                  <a:gd name="T112" fmla="*/ 300 w 1999"/>
                  <a:gd name="T113" fmla="*/ 161 h 2506"/>
                  <a:gd name="T114" fmla="*/ 337 w 1999"/>
                  <a:gd name="T115" fmla="*/ 139 h 2506"/>
                  <a:gd name="T116" fmla="*/ 291 w 1999"/>
                  <a:gd name="T117" fmla="*/ 38 h 2506"/>
                  <a:gd name="T118" fmla="*/ 317 w 1999"/>
                  <a:gd name="T119" fmla="*/ 51 h 2506"/>
                  <a:gd name="T120" fmla="*/ 339 w 1999"/>
                  <a:gd name="T121" fmla="*/ 95 h 2506"/>
                  <a:gd name="T122" fmla="*/ 358 w 1999"/>
                  <a:gd name="T123" fmla="*/ 130 h 2506"/>
                  <a:gd name="T124" fmla="*/ 381 w 1999"/>
                  <a:gd name="T125" fmla="*/ 173 h 250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999"/>
                  <a:gd name="T190" fmla="*/ 0 h 2506"/>
                  <a:gd name="T191" fmla="*/ 1999 w 1999"/>
                  <a:gd name="T192" fmla="*/ 2506 h 250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999" h="2506">
                    <a:moveTo>
                      <a:pt x="831" y="369"/>
                    </a:moveTo>
                    <a:lnTo>
                      <a:pt x="690" y="93"/>
                    </a:lnTo>
                    <a:lnTo>
                      <a:pt x="684" y="84"/>
                    </a:lnTo>
                    <a:lnTo>
                      <a:pt x="680" y="76"/>
                    </a:lnTo>
                    <a:lnTo>
                      <a:pt x="675" y="68"/>
                    </a:lnTo>
                    <a:lnTo>
                      <a:pt x="673" y="61"/>
                    </a:lnTo>
                    <a:lnTo>
                      <a:pt x="667" y="55"/>
                    </a:lnTo>
                    <a:lnTo>
                      <a:pt x="663" y="48"/>
                    </a:lnTo>
                    <a:lnTo>
                      <a:pt x="659" y="42"/>
                    </a:lnTo>
                    <a:lnTo>
                      <a:pt x="656" y="38"/>
                    </a:lnTo>
                    <a:lnTo>
                      <a:pt x="650" y="32"/>
                    </a:lnTo>
                    <a:lnTo>
                      <a:pt x="646" y="27"/>
                    </a:lnTo>
                    <a:lnTo>
                      <a:pt x="640" y="23"/>
                    </a:lnTo>
                    <a:lnTo>
                      <a:pt x="637" y="19"/>
                    </a:lnTo>
                    <a:lnTo>
                      <a:pt x="629" y="13"/>
                    </a:lnTo>
                    <a:lnTo>
                      <a:pt x="620" y="8"/>
                    </a:lnTo>
                    <a:lnTo>
                      <a:pt x="612" y="4"/>
                    </a:lnTo>
                    <a:lnTo>
                      <a:pt x="604" y="2"/>
                    </a:lnTo>
                    <a:lnTo>
                      <a:pt x="595" y="0"/>
                    </a:lnTo>
                    <a:lnTo>
                      <a:pt x="587" y="0"/>
                    </a:lnTo>
                    <a:lnTo>
                      <a:pt x="580" y="0"/>
                    </a:lnTo>
                    <a:lnTo>
                      <a:pt x="574" y="2"/>
                    </a:lnTo>
                    <a:lnTo>
                      <a:pt x="566" y="4"/>
                    </a:lnTo>
                    <a:lnTo>
                      <a:pt x="561" y="8"/>
                    </a:lnTo>
                    <a:lnTo>
                      <a:pt x="555" y="11"/>
                    </a:lnTo>
                    <a:lnTo>
                      <a:pt x="549" y="17"/>
                    </a:lnTo>
                    <a:lnTo>
                      <a:pt x="545" y="23"/>
                    </a:lnTo>
                    <a:lnTo>
                      <a:pt x="540" y="30"/>
                    </a:lnTo>
                    <a:lnTo>
                      <a:pt x="536" y="36"/>
                    </a:lnTo>
                    <a:lnTo>
                      <a:pt x="532" y="46"/>
                    </a:lnTo>
                    <a:lnTo>
                      <a:pt x="530" y="53"/>
                    </a:lnTo>
                    <a:lnTo>
                      <a:pt x="528" y="63"/>
                    </a:lnTo>
                    <a:lnTo>
                      <a:pt x="525" y="72"/>
                    </a:lnTo>
                    <a:lnTo>
                      <a:pt x="525" y="82"/>
                    </a:lnTo>
                    <a:lnTo>
                      <a:pt x="525" y="91"/>
                    </a:lnTo>
                    <a:lnTo>
                      <a:pt x="526" y="101"/>
                    </a:lnTo>
                    <a:lnTo>
                      <a:pt x="526" y="106"/>
                    </a:lnTo>
                    <a:lnTo>
                      <a:pt x="526" y="112"/>
                    </a:lnTo>
                    <a:lnTo>
                      <a:pt x="526" y="116"/>
                    </a:lnTo>
                    <a:lnTo>
                      <a:pt x="528" y="122"/>
                    </a:lnTo>
                    <a:lnTo>
                      <a:pt x="530" y="127"/>
                    </a:lnTo>
                    <a:lnTo>
                      <a:pt x="532" y="133"/>
                    </a:lnTo>
                    <a:lnTo>
                      <a:pt x="534" y="139"/>
                    </a:lnTo>
                    <a:lnTo>
                      <a:pt x="538" y="145"/>
                    </a:lnTo>
                    <a:lnTo>
                      <a:pt x="542" y="152"/>
                    </a:lnTo>
                    <a:lnTo>
                      <a:pt x="545" y="162"/>
                    </a:lnTo>
                    <a:lnTo>
                      <a:pt x="547" y="171"/>
                    </a:lnTo>
                    <a:lnTo>
                      <a:pt x="551" y="179"/>
                    </a:lnTo>
                    <a:lnTo>
                      <a:pt x="555" y="186"/>
                    </a:lnTo>
                    <a:lnTo>
                      <a:pt x="557" y="194"/>
                    </a:lnTo>
                    <a:lnTo>
                      <a:pt x="561" y="200"/>
                    </a:lnTo>
                    <a:lnTo>
                      <a:pt x="564" y="207"/>
                    </a:lnTo>
                    <a:lnTo>
                      <a:pt x="566" y="213"/>
                    </a:lnTo>
                    <a:lnTo>
                      <a:pt x="568" y="219"/>
                    </a:lnTo>
                    <a:lnTo>
                      <a:pt x="570" y="222"/>
                    </a:lnTo>
                    <a:lnTo>
                      <a:pt x="574" y="228"/>
                    </a:lnTo>
                    <a:lnTo>
                      <a:pt x="578" y="236"/>
                    </a:lnTo>
                    <a:lnTo>
                      <a:pt x="582" y="243"/>
                    </a:lnTo>
                    <a:lnTo>
                      <a:pt x="585" y="249"/>
                    </a:lnTo>
                    <a:lnTo>
                      <a:pt x="587" y="253"/>
                    </a:lnTo>
                    <a:lnTo>
                      <a:pt x="589" y="257"/>
                    </a:lnTo>
                    <a:lnTo>
                      <a:pt x="591" y="260"/>
                    </a:lnTo>
                    <a:lnTo>
                      <a:pt x="593" y="262"/>
                    </a:lnTo>
                    <a:lnTo>
                      <a:pt x="595" y="264"/>
                    </a:lnTo>
                    <a:lnTo>
                      <a:pt x="593" y="264"/>
                    </a:lnTo>
                    <a:lnTo>
                      <a:pt x="589" y="266"/>
                    </a:lnTo>
                    <a:lnTo>
                      <a:pt x="583" y="268"/>
                    </a:lnTo>
                    <a:lnTo>
                      <a:pt x="578" y="272"/>
                    </a:lnTo>
                    <a:lnTo>
                      <a:pt x="574" y="274"/>
                    </a:lnTo>
                    <a:lnTo>
                      <a:pt x="568" y="278"/>
                    </a:lnTo>
                    <a:lnTo>
                      <a:pt x="564" y="279"/>
                    </a:lnTo>
                    <a:lnTo>
                      <a:pt x="559" y="283"/>
                    </a:lnTo>
                    <a:lnTo>
                      <a:pt x="553" y="287"/>
                    </a:lnTo>
                    <a:lnTo>
                      <a:pt x="547" y="291"/>
                    </a:lnTo>
                    <a:lnTo>
                      <a:pt x="544" y="295"/>
                    </a:lnTo>
                    <a:lnTo>
                      <a:pt x="538" y="300"/>
                    </a:lnTo>
                    <a:lnTo>
                      <a:pt x="530" y="306"/>
                    </a:lnTo>
                    <a:lnTo>
                      <a:pt x="523" y="310"/>
                    </a:lnTo>
                    <a:lnTo>
                      <a:pt x="515" y="316"/>
                    </a:lnTo>
                    <a:lnTo>
                      <a:pt x="507" y="323"/>
                    </a:lnTo>
                    <a:lnTo>
                      <a:pt x="498" y="329"/>
                    </a:lnTo>
                    <a:lnTo>
                      <a:pt x="490" y="335"/>
                    </a:lnTo>
                    <a:lnTo>
                      <a:pt x="483" y="342"/>
                    </a:lnTo>
                    <a:lnTo>
                      <a:pt x="475" y="348"/>
                    </a:lnTo>
                    <a:lnTo>
                      <a:pt x="466" y="356"/>
                    </a:lnTo>
                    <a:lnTo>
                      <a:pt x="456" y="363"/>
                    </a:lnTo>
                    <a:lnTo>
                      <a:pt x="447" y="371"/>
                    </a:lnTo>
                    <a:lnTo>
                      <a:pt x="437" y="378"/>
                    </a:lnTo>
                    <a:lnTo>
                      <a:pt x="428" y="388"/>
                    </a:lnTo>
                    <a:lnTo>
                      <a:pt x="418" y="395"/>
                    </a:lnTo>
                    <a:lnTo>
                      <a:pt x="409" y="405"/>
                    </a:lnTo>
                    <a:lnTo>
                      <a:pt x="399" y="416"/>
                    </a:lnTo>
                    <a:lnTo>
                      <a:pt x="388" y="424"/>
                    </a:lnTo>
                    <a:lnTo>
                      <a:pt x="376" y="433"/>
                    </a:lnTo>
                    <a:lnTo>
                      <a:pt x="367" y="443"/>
                    </a:lnTo>
                    <a:lnTo>
                      <a:pt x="357" y="454"/>
                    </a:lnTo>
                    <a:lnTo>
                      <a:pt x="346" y="466"/>
                    </a:lnTo>
                    <a:lnTo>
                      <a:pt x="334" y="477"/>
                    </a:lnTo>
                    <a:lnTo>
                      <a:pt x="325" y="487"/>
                    </a:lnTo>
                    <a:lnTo>
                      <a:pt x="314" y="500"/>
                    </a:lnTo>
                    <a:lnTo>
                      <a:pt x="302" y="511"/>
                    </a:lnTo>
                    <a:lnTo>
                      <a:pt x="293" y="523"/>
                    </a:lnTo>
                    <a:lnTo>
                      <a:pt x="281" y="536"/>
                    </a:lnTo>
                    <a:lnTo>
                      <a:pt x="272" y="549"/>
                    </a:lnTo>
                    <a:lnTo>
                      <a:pt x="260" y="561"/>
                    </a:lnTo>
                    <a:lnTo>
                      <a:pt x="249" y="576"/>
                    </a:lnTo>
                    <a:lnTo>
                      <a:pt x="239" y="589"/>
                    </a:lnTo>
                    <a:lnTo>
                      <a:pt x="230" y="605"/>
                    </a:lnTo>
                    <a:lnTo>
                      <a:pt x="219" y="618"/>
                    </a:lnTo>
                    <a:lnTo>
                      <a:pt x="207" y="631"/>
                    </a:lnTo>
                    <a:lnTo>
                      <a:pt x="198" y="646"/>
                    </a:lnTo>
                    <a:lnTo>
                      <a:pt x="186" y="662"/>
                    </a:lnTo>
                    <a:lnTo>
                      <a:pt x="175" y="677"/>
                    </a:lnTo>
                    <a:lnTo>
                      <a:pt x="167" y="692"/>
                    </a:lnTo>
                    <a:lnTo>
                      <a:pt x="156" y="709"/>
                    </a:lnTo>
                    <a:lnTo>
                      <a:pt x="148" y="726"/>
                    </a:lnTo>
                    <a:lnTo>
                      <a:pt x="137" y="741"/>
                    </a:lnTo>
                    <a:lnTo>
                      <a:pt x="127" y="759"/>
                    </a:lnTo>
                    <a:lnTo>
                      <a:pt x="120" y="776"/>
                    </a:lnTo>
                    <a:lnTo>
                      <a:pt x="112" y="793"/>
                    </a:lnTo>
                    <a:lnTo>
                      <a:pt x="103" y="810"/>
                    </a:lnTo>
                    <a:lnTo>
                      <a:pt x="93" y="829"/>
                    </a:lnTo>
                    <a:lnTo>
                      <a:pt x="86" y="846"/>
                    </a:lnTo>
                    <a:lnTo>
                      <a:pt x="78" y="867"/>
                    </a:lnTo>
                    <a:lnTo>
                      <a:pt x="76" y="873"/>
                    </a:lnTo>
                    <a:lnTo>
                      <a:pt x="72" y="878"/>
                    </a:lnTo>
                    <a:lnTo>
                      <a:pt x="70" y="884"/>
                    </a:lnTo>
                    <a:lnTo>
                      <a:pt x="67" y="892"/>
                    </a:lnTo>
                    <a:lnTo>
                      <a:pt x="65" y="897"/>
                    </a:lnTo>
                    <a:lnTo>
                      <a:pt x="61" y="903"/>
                    </a:lnTo>
                    <a:lnTo>
                      <a:pt x="59" y="911"/>
                    </a:lnTo>
                    <a:lnTo>
                      <a:pt x="57" y="918"/>
                    </a:lnTo>
                    <a:lnTo>
                      <a:pt x="53" y="924"/>
                    </a:lnTo>
                    <a:lnTo>
                      <a:pt x="51" y="932"/>
                    </a:lnTo>
                    <a:lnTo>
                      <a:pt x="49" y="937"/>
                    </a:lnTo>
                    <a:lnTo>
                      <a:pt x="48" y="945"/>
                    </a:lnTo>
                    <a:lnTo>
                      <a:pt x="46" y="952"/>
                    </a:lnTo>
                    <a:lnTo>
                      <a:pt x="44" y="958"/>
                    </a:lnTo>
                    <a:lnTo>
                      <a:pt x="42" y="966"/>
                    </a:lnTo>
                    <a:lnTo>
                      <a:pt x="40" y="973"/>
                    </a:lnTo>
                    <a:lnTo>
                      <a:pt x="36" y="979"/>
                    </a:lnTo>
                    <a:lnTo>
                      <a:pt x="34" y="987"/>
                    </a:lnTo>
                    <a:lnTo>
                      <a:pt x="32" y="994"/>
                    </a:lnTo>
                    <a:lnTo>
                      <a:pt x="30" y="1002"/>
                    </a:lnTo>
                    <a:lnTo>
                      <a:pt x="29" y="1008"/>
                    </a:lnTo>
                    <a:lnTo>
                      <a:pt x="27" y="1015"/>
                    </a:lnTo>
                    <a:lnTo>
                      <a:pt x="25" y="1021"/>
                    </a:lnTo>
                    <a:lnTo>
                      <a:pt x="23" y="1030"/>
                    </a:lnTo>
                    <a:lnTo>
                      <a:pt x="21" y="1036"/>
                    </a:lnTo>
                    <a:lnTo>
                      <a:pt x="19" y="1044"/>
                    </a:lnTo>
                    <a:lnTo>
                      <a:pt x="17" y="1051"/>
                    </a:lnTo>
                    <a:lnTo>
                      <a:pt x="15" y="1059"/>
                    </a:lnTo>
                    <a:lnTo>
                      <a:pt x="13" y="1067"/>
                    </a:lnTo>
                    <a:lnTo>
                      <a:pt x="13" y="1074"/>
                    </a:lnTo>
                    <a:lnTo>
                      <a:pt x="11" y="1082"/>
                    </a:lnTo>
                    <a:lnTo>
                      <a:pt x="10" y="1089"/>
                    </a:lnTo>
                    <a:lnTo>
                      <a:pt x="8" y="1097"/>
                    </a:lnTo>
                    <a:lnTo>
                      <a:pt x="8" y="1105"/>
                    </a:lnTo>
                    <a:lnTo>
                      <a:pt x="6" y="1112"/>
                    </a:lnTo>
                    <a:lnTo>
                      <a:pt x="4" y="1120"/>
                    </a:lnTo>
                    <a:lnTo>
                      <a:pt x="2" y="1127"/>
                    </a:lnTo>
                    <a:lnTo>
                      <a:pt x="2" y="1135"/>
                    </a:lnTo>
                    <a:lnTo>
                      <a:pt x="0" y="1143"/>
                    </a:lnTo>
                    <a:lnTo>
                      <a:pt x="0" y="1152"/>
                    </a:lnTo>
                    <a:lnTo>
                      <a:pt x="0" y="1158"/>
                    </a:lnTo>
                    <a:lnTo>
                      <a:pt x="0" y="1165"/>
                    </a:lnTo>
                    <a:lnTo>
                      <a:pt x="0" y="1173"/>
                    </a:lnTo>
                    <a:lnTo>
                      <a:pt x="0" y="1183"/>
                    </a:lnTo>
                    <a:lnTo>
                      <a:pt x="0" y="1190"/>
                    </a:lnTo>
                    <a:lnTo>
                      <a:pt x="0" y="1198"/>
                    </a:lnTo>
                    <a:lnTo>
                      <a:pt x="0" y="1207"/>
                    </a:lnTo>
                    <a:lnTo>
                      <a:pt x="0" y="1215"/>
                    </a:lnTo>
                    <a:lnTo>
                      <a:pt x="0" y="1222"/>
                    </a:lnTo>
                    <a:lnTo>
                      <a:pt x="0" y="1230"/>
                    </a:lnTo>
                    <a:lnTo>
                      <a:pt x="0" y="1238"/>
                    </a:lnTo>
                    <a:lnTo>
                      <a:pt x="0" y="1247"/>
                    </a:lnTo>
                    <a:lnTo>
                      <a:pt x="0" y="1255"/>
                    </a:lnTo>
                    <a:lnTo>
                      <a:pt x="0" y="1262"/>
                    </a:lnTo>
                    <a:lnTo>
                      <a:pt x="0" y="1272"/>
                    </a:lnTo>
                    <a:lnTo>
                      <a:pt x="0" y="1279"/>
                    </a:lnTo>
                    <a:lnTo>
                      <a:pt x="0" y="1287"/>
                    </a:lnTo>
                    <a:lnTo>
                      <a:pt x="0" y="1297"/>
                    </a:lnTo>
                    <a:lnTo>
                      <a:pt x="0" y="1304"/>
                    </a:lnTo>
                    <a:lnTo>
                      <a:pt x="0" y="1314"/>
                    </a:lnTo>
                    <a:lnTo>
                      <a:pt x="0" y="1321"/>
                    </a:lnTo>
                    <a:lnTo>
                      <a:pt x="0" y="1331"/>
                    </a:lnTo>
                    <a:lnTo>
                      <a:pt x="0" y="1338"/>
                    </a:lnTo>
                    <a:lnTo>
                      <a:pt x="0" y="1348"/>
                    </a:lnTo>
                    <a:lnTo>
                      <a:pt x="0" y="1354"/>
                    </a:lnTo>
                    <a:lnTo>
                      <a:pt x="0" y="1361"/>
                    </a:lnTo>
                    <a:lnTo>
                      <a:pt x="0" y="1367"/>
                    </a:lnTo>
                    <a:lnTo>
                      <a:pt x="0" y="1375"/>
                    </a:lnTo>
                    <a:lnTo>
                      <a:pt x="0" y="1380"/>
                    </a:lnTo>
                    <a:lnTo>
                      <a:pt x="0" y="1388"/>
                    </a:lnTo>
                    <a:lnTo>
                      <a:pt x="0" y="1394"/>
                    </a:lnTo>
                    <a:lnTo>
                      <a:pt x="0" y="1401"/>
                    </a:lnTo>
                    <a:lnTo>
                      <a:pt x="0" y="1409"/>
                    </a:lnTo>
                    <a:lnTo>
                      <a:pt x="0" y="1414"/>
                    </a:lnTo>
                    <a:lnTo>
                      <a:pt x="0" y="1420"/>
                    </a:lnTo>
                    <a:lnTo>
                      <a:pt x="0" y="1428"/>
                    </a:lnTo>
                    <a:lnTo>
                      <a:pt x="0" y="1435"/>
                    </a:lnTo>
                    <a:lnTo>
                      <a:pt x="0" y="1443"/>
                    </a:lnTo>
                    <a:lnTo>
                      <a:pt x="0" y="1449"/>
                    </a:lnTo>
                    <a:lnTo>
                      <a:pt x="0" y="1456"/>
                    </a:lnTo>
                    <a:lnTo>
                      <a:pt x="0" y="1464"/>
                    </a:lnTo>
                    <a:lnTo>
                      <a:pt x="2" y="1471"/>
                    </a:lnTo>
                    <a:lnTo>
                      <a:pt x="2" y="1477"/>
                    </a:lnTo>
                    <a:lnTo>
                      <a:pt x="4" y="1485"/>
                    </a:lnTo>
                    <a:lnTo>
                      <a:pt x="4" y="1491"/>
                    </a:lnTo>
                    <a:lnTo>
                      <a:pt x="6" y="1498"/>
                    </a:lnTo>
                    <a:lnTo>
                      <a:pt x="8" y="1506"/>
                    </a:lnTo>
                    <a:lnTo>
                      <a:pt x="10" y="1513"/>
                    </a:lnTo>
                    <a:lnTo>
                      <a:pt x="10" y="1519"/>
                    </a:lnTo>
                    <a:lnTo>
                      <a:pt x="11" y="1527"/>
                    </a:lnTo>
                    <a:lnTo>
                      <a:pt x="11" y="1534"/>
                    </a:lnTo>
                    <a:lnTo>
                      <a:pt x="13" y="1542"/>
                    </a:lnTo>
                    <a:lnTo>
                      <a:pt x="15" y="1549"/>
                    </a:lnTo>
                    <a:lnTo>
                      <a:pt x="17" y="1557"/>
                    </a:lnTo>
                    <a:lnTo>
                      <a:pt x="19" y="1563"/>
                    </a:lnTo>
                    <a:lnTo>
                      <a:pt x="21" y="1572"/>
                    </a:lnTo>
                    <a:lnTo>
                      <a:pt x="23" y="1578"/>
                    </a:lnTo>
                    <a:lnTo>
                      <a:pt x="25" y="1586"/>
                    </a:lnTo>
                    <a:lnTo>
                      <a:pt x="25" y="1593"/>
                    </a:lnTo>
                    <a:lnTo>
                      <a:pt x="27" y="1601"/>
                    </a:lnTo>
                    <a:lnTo>
                      <a:pt x="29" y="1608"/>
                    </a:lnTo>
                    <a:lnTo>
                      <a:pt x="30" y="1616"/>
                    </a:lnTo>
                    <a:lnTo>
                      <a:pt x="32" y="1622"/>
                    </a:lnTo>
                    <a:lnTo>
                      <a:pt x="36" y="1631"/>
                    </a:lnTo>
                    <a:lnTo>
                      <a:pt x="38" y="1637"/>
                    </a:lnTo>
                    <a:lnTo>
                      <a:pt x="40" y="1645"/>
                    </a:lnTo>
                    <a:lnTo>
                      <a:pt x="42" y="1652"/>
                    </a:lnTo>
                    <a:lnTo>
                      <a:pt x="44" y="1662"/>
                    </a:lnTo>
                    <a:lnTo>
                      <a:pt x="46" y="1669"/>
                    </a:lnTo>
                    <a:lnTo>
                      <a:pt x="48" y="1677"/>
                    </a:lnTo>
                    <a:lnTo>
                      <a:pt x="51" y="1684"/>
                    </a:lnTo>
                    <a:lnTo>
                      <a:pt x="53" y="1692"/>
                    </a:lnTo>
                    <a:lnTo>
                      <a:pt x="55" y="1698"/>
                    </a:lnTo>
                    <a:lnTo>
                      <a:pt x="57" y="1705"/>
                    </a:lnTo>
                    <a:lnTo>
                      <a:pt x="59" y="1713"/>
                    </a:lnTo>
                    <a:lnTo>
                      <a:pt x="63" y="1722"/>
                    </a:lnTo>
                    <a:lnTo>
                      <a:pt x="65" y="1730"/>
                    </a:lnTo>
                    <a:lnTo>
                      <a:pt x="68" y="1738"/>
                    </a:lnTo>
                    <a:lnTo>
                      <a:pt x="70" y="1745"/>
                    </a:lnTo>
                    <a:lnTo>
                      <a:pt x="74" y="1753"/>
                    </a:lnTo>
                    <a:lnTo>
                      <a:pt x="78" y="1760"/>
                    </a:lnTo>
                    <a:lnTo>
                      <a:pt x="80" y="1768"/>
                    </a:lnTo>
                    <a:lnTo>
                      <a:pt x="84" y="1776"/>
                    </a:lnTo>
                    <a:lnTo>
                      <a:pt x="86" y="1785"/>
                    </a:lnTo>
                    <a:lnTo>
                      <a:pt x="89" y="1793"/>
                    </a:lnTo>
                    <a:lnTo>
                      <a:pt x="93" y="1800"/>
                    </a:lnTo>
                    <a:lnTo>
                      <a:pt x="97" y="1808"/>
                    </a:lnTo>
                    <a:lnTo>
                      <a:pt x="101" y="1818"/>
                    </a:lnTo>
                    <a:lnTo>
                      <a:pt x="105" y="1827"/>
                    </a:lnTo>
                    <a:lnTo>
                      <a:pt x="110" y="1840"/>
                    </a:lnTo>
                    <a:lnTo>
                      <a:pt x="116" y="1852"/>
                    </a:lnTo>
                    <a:lnTo>
                      <a:pt x="122" y="1865"/>
                    </a:lnTo>
                    <a:lnTo>
                      <a:pt x="125" y="1876"/>
                    </a:lnTo>
                    <a:lnTo>
                      <a:pt x="131" y="1888"/>
                    </a:lnTo>
                    <a:lnTo>
                      <a:pt x="137" y="1899"/>
                    </a:lnTo>
                    <a:lnTo>
                      <a:pt x="143" y="1913"/>
                    </a:lnTo>
                    <a:lnTo>
                      <a:pt x="148" y="1922"/>
                    </a:lnTo>
                    <a:lnTo>
                      <a:pt x="154" y="1933"/>
                    </a:lnTo>
                    <a:lnTo>
                      <a:pt x="160" y="1945"/>
                    </a:lnTo>
                    <a:lnTo>
                      <a:pt x="167" y="1956"/>
                    </a:lnTo>
                    <a:lnTo>
                      <a:pt x="173" y="1966"/>
                    </a:lnTo>
                    <a:lnTo>
                      <a:pt x="179" y="1977"/>
                    </a:lnTo>
                    <a:lnTo>
                      <a:pt x="184" y="1989"/>
                    </a:lnTo>
                    <a:lnTo>
                      <a:pt x="192" y="2000"/>
                    </a:lnTo>
                    <a:lnTo>
                      <a:pt x="198" y="2010"/>
                    </a:lnTo>
                    <a:lnTo>
                      <a:pt x="205" y="2019"/>
                    </a:lnTo>
                    <a:lnTo>
                      <a:pt x="211" y="2029"/>
                    </a:lnTo>
                    <a:lnTo>
                      <a:pt x="219" y="2038"/>
                    </a:lnTo>
                    <a:lnTo>
                      <a:pt x="224" y="2048"/>
                    </a:lnTo>
                    <a:lnTo>
                      <a:pt x="232" y="2059"/>
                    </a:lnTo>
                    <a:lnTo>
                      <a:pt x="239" y="2068"/>
                    </a:lnTo>
                    <a:lnTo>
                      <a:pt x="245" y="2078"/>
                    </a:lnTo>
                    <a:lnTo>
                      <a:pt x="253" y="2087"/>
                    </a:lnTo>
                    <a:lnTo>
                      <a:pt x="260" y="2095"/>
                    </a:lnTo>
                    <a:lnTo>
                      <a:pt x="268" y="2105"/>
                    </a:lnTo>
                    <a:lnTo>
                      <a:pt x="276" y="2114"/>
                    </a:lnTo>
                    <a:lnTo>
                      <a:pt x="283" y="2122"/>
                    </a:lnTo>
                    <a:lnTo>
                      <a:pt x="291" y="2131"/>
                    </a:lnTo>
                    <a:lnTo>
                      <a:pt x="296" y="2139"/>
                    </a:lnTo>
                    <a:lnTo>
                      <a:pt x="306" y="2148"/>
                    </a:lnTo>
                    <a:lnTo>
                      <a:pt x="312" y="2156"/>
                    </a:lnTo>
                    <a:lnTo>
                      <a:pt x="319" y="2164"/>
                    </a:lnTo>
                    <a:lnTo>
                      <a:pt x="327" y="2171"/>
                    </a:lnTo>
                    <a:lnTo>
                      <a:pt x="336" y="2179"/>
                    </a:lnTo>
                    <a:lnTo>
                      <a:pt x="344" y="2186"/>
                    </a:lnTo>
                    <a:lnTo>
                      <a:pt x="352" y="2194"/>
                    </a:lnTo>
                    <a:lnTo>
                      <a:pt x="359" y="2202"/>
                    </a:lnTo>
                    <a:lnTo>
                      <a:pt x="367" y="2211"/>
                    </a:lnTo>
                    <a:lnTo>
                      <a:pt x="374" y="2217"/>
                    </a:lnTo>
                    <a:lnTo>
                      <a:pt x="384" y="2224"/>
                    </a:lnTo>
                    <a:lnTo>
                      <a:pt x="391" y="2232"/>
                    </a:lnTo>
                    <a:lnTo>
                      <a:pt x="401" y="2238"/>
                    </a:lnTo>
                    <a:lnTo>
                      <a:pt x="409" y="2245"/>
                    </a:lnTo>
                    <a:lnTo>
                      <a:pt x="418" y="2251"/>
                    </a:lnTo>
                    <a:lnTo>
                      <a:pt x="426" y="2259"/>
                    </a:lnTo>
                    <a:lnTo>
                      <a:pt x="435" y="2266"/>
                    </a:lnTo>
                    <a:lnTo>
                      <a:pt x="443" y="2272"/>
                    </a:lnTo>
                    <a:lnTo>
                      <a:pt x="452" y="2278"/>
                    </a:lnTo>
                    <a:lnTo>
                      <a:pt x="460" y="2283"/>
                    </a:lnTo>
                    <a:lnTo>
                      <a:pt x="469" y="2289"/>
                    </a:lnTo>
                    <a:lnTo>
                      <a:pt x="477" y="2295"/>
                    </a:lnTo>
                    <a:lnTo>
                      <a:pt x="487" y="2300"/>
                    </a:lnTo>
                    <a:lnTo>
                      <a:pt x="494" y="2306"/>
                    </a:lnTo>
                    <a:lnTo>
                      <a:pt x="504" y="2312"/>
                    </a:lnTo>
                    <a:lnTo>
                      <a:pt x="513" y="2318"/>
                    </a:lnTo>
                    <a:lnTo>
                      <a:pt x="521" y="2323"/>
                    </a:lnTo>
                    <a:lnTo>
                      <a:pt x="530" y="2329"/>
                    </a:lnTo>
                    <a:lnTo>
                      <a:pt x="540" y="2335"/>
                    </a:lnTo>
                    <a:lnTo>
                      <a:pt x="547" y="2338"/>
                    </a:lnTo>
                    <a:lnTo>
                      <a:pt x="557" y="2344"/>
                    </a:lnTo>
                    <a:lnTo>
                      <a:pt x="566" y="2350"/>
                    </a:lnTo>
                    <a:lnTo>
                      <a:pt x="576" y="2356"/>
                    </a:lnTo>
                    <a:lnTo>
                      <a:pt x="601" y="2365"/>
                    </a:lnTo>
                    <a:lnTo>
                      <a:pt x="625" y="2378"/>
                    </a:lnTo>
                    <a:lnTo>
                      <a:pt x="652" y="2390"/>
                    </a:lnTo>
                    <a:lnTo>
                      <a:pt x="678" y="2401"/>
                    </a:lnTo>
                    <a:lnTo>
                      <a:pt x="703" y="2411"/>
                    </a:lnTo>
                    <a:lnTo>
                      <a:pt x="730" y="2420"/>
                    </a:lnTo>
                    <a:lnTo>
                      <a:pt x="756" y="2428"/>
                    </a:lnTo>
                    <a:lnTo>
                      <a:pt x="783" y="2435"/>
                    </a:lnTo>
                    <a:lnTo>
                      <a:pt x="810" y="2443"/>
                    </a:lnTo>
                    <a:lnTo>
                      <a:pt x="836" y="2449"/>
                    </a:lnTo>
                    <a:lnTo>
                      <a:pt x="863" y="2454"/>
                    </a:lnTo>
                    <a:lnTo>
                      <a:pt x="889" y="2462"/>
                    </a:lnTo>
                    <a:lnTo>
                      <a:pt x="916" y="2466"/>
                    </a:lnTo>
                    <a:lnTo>
                      <a:pt x="943" y="2471"/>
                    </a:lnTo>
                    <a:lnTo>
                      <a:pt x="969" y="2475"/>
                    </a:lnTo>
                    <a:lnTo>
                      <a:pt x="996" y="2479"/>
                    </a:lnTo>
                    <a:lnTo>
                      <a:pt x="1022" y="2481"/>
                    </a:lnTo>
                    <a:lnTo>
                      <a:pt x="1049" y="2485"/>
                    </a:lnTo>
                    <a:lnTo>
                      <a:pt x="1076" y="2487"/>
                    </a:lnTo>
                    <a:lnTo>
                      <a:pt x="1102" y="2489"/>
                    </a:lnTo>
                    <a:lnTo>
                      <a:pt x="1127" y="2489"/>
                    </a:lnTo>
                    <a:lnTo>
                      <a:pt x="1154" y="2491"/>
                    </a:lnTo>
                    <a:lnTo>
                      <a:pt x="1178" y="2491"/>
                    </a:lnTo>
                    <a:lnTo>
                      <a:pt x="1205" y="2491"/>
                    </a:lnTo>
                    <a:lnTo>
                      <a:pt x="1230" y="2491"/>
                    </a:lnTo>
                    <a:lnTo>
                      <a:pt x="1254" y="2491"/>
                    </a:lnTo>
                    <a:lnTo>
                      <a:pt x="1279" y="2489"/>
                    </a:lnTo>
                    <a:lnTo>
                      <a:pt x="1304" y="2489"/>
                    </a:lnTo>
                    <a:lnTo>
                      <a:pt x="1328" y="2487"/>
                    </a:lnTo>
                    <a:lnTo>
                      <a:pt x="1351" y="2485"/>
                    </a:lnTo>
                    <a:lnTo>
                      <a:pt x="1376" y="2483"/>
                    </a:lnTo>
                    <a:lnTo>
                      <a:pt x="1401" y="2483"/>
                    </a:lnTo>
                    <a:lnTo>
                      <a:pt x="1422" y="2479"/>
                    </a:lnTo>
                    <a:lnTo>
                      <a:pt x="1444" y="2477"/>
                    </a:lnTo>
                    <a:lnTo>
                      <a:pt x="1465" y="2473"/>
                    </a:lnTo>
                    <a:lnTo>
                      <a:pt x="1486" y="2471"/>
                    </a:lnTo>
                    <a:lnTo>
                      <a:pt x="1507" y="2468"/>
                    </a:lnTo>
                    <a:lnTo>
                      <a:pt x="1528" y="2464"/>
                    </a:lnTo>
                    <a:lnTo>
                      <a:pt x="1547" y="2462"/>
                    </a:lnTo>
                    <a:lnTo>
                      <a:pt x="1568" y="2458"/>
                    </a:lnTo>
                    <a:lnTo>
                      <a:pt x="1585" y="2454"/>
                    </a:lnTo>
                    <a:lnTo>
                      <a:pt x="1604" y="2451"/>
                    </a:lnTo>
                    <a:lnTo>
                      <a:pt x="1621" y="2449"/>
                    </a:lnTo>
                    <a:lnTo>
                      <a:pt x="1640" y="2445"/>
                    </a:lnTo>
                    <a:lnTo>
                      <a:pt x="1655" y="2441"/>
                    </a:lnTo>
                    <a:lnTo>
                      <a:pt x="1671" y="2437"/>
                    </a:lnTo>
                    <a:lnTo>
                      <a:pt x="1686" y="2435"/>
                    </a:lnTo>
                    <a:lnTo>
                      <a:pt x="1701" y="2433"/>
                    </a:lnTo>
                    <a:lnTo>
                      <a:pt x="1714" y="2428"/>
                    </a:lnTo>
                    <a:lnTo>
                      <a:pt x="1728" y="2426"/>
                    </a:lnTo>
                    <a:lnTo>
                      <a:pt x="1737" y="2422"/>
                    </a:lnTo>
                    <a:lnTo>
                      <a:pt x="1750" y="2420"/>
                    </a:lnTo>
                    <a:lnTo>
                      <a:pt x="1760" y="2416"/>
                    </a:lnTo>
                    <a:lnTo>
                      <a:pt x="1771" y="2414"/>
                    </a:lnTo>
                    <a:lnTo>
                      <a:pt x="1779" y="2411"/>
                    </a:lnTo>
                    <a:lnTo>
                      <a:pt x="1788" y="2409"/>
                    </a:lnTo>
                    <a:lnTo>
                      <a:pt x="1794" y="2407"/>
                    </a:lnTo>
                    <a:lnTo>
                      <a:pt x="1802" y="2405"/>
                    </a:lnTo>
                    <a:lnTo>
                      <a:pt x="1805" y="2403"/>
                    </a:lnTo>
                    <a:lnTo>
                      <a:pt x="1811" y="2403"/>
                    </a:lnTo>
                    <a:lnTo>
                      <a:pt x="1817" y="2401"/>
                    </a:lnTo>
                    <a:lnTo>
                      <a:pt x="1821" y="2401"/>
                    </a:lnTo>
                    <a:lnTo>
                      <a:pt x="1824" y="2405"/>
                    </a:lnTo>
                    <a:lnTo>
                      <a:pt x="1830" y="2411"/>
                    </a:lnTo>
                    <a:lnTo>
                      <a:pt x="1836" y="2420"/>
                    </a:lnTo>
                    <a:lnTo>
                      <a:pt x="1842" y="2428"/>
                    </a:lnTo>
                    <a:lnTo>
                      <a:pt x="1849" y="2435"/>
                    </a:lnTo>
                    <a:lnTo>
                      <a:pt x="1853" y="2443"/>
                    </a:lnTo>
                    <a:lnTo>
                      <a:pt x="1857" y="2449"/>
                    </a:lnTo>
                    <a:lnTo>
                      <a:pt x="1861" y="2454"/>
                    </a:lnTo>
                    <a:lnTo>
                      <a:pt x="1866" y="2460"/>
                    </a:lnTo>
                    <a:lnTo>
                      <a:pt x="1872" y="2466"/>
                    </a:lnTo>
                    <a:lnTo>
                      <a:pt x="1878" y="2473"/>
                    </a:lnTo>
                    <a:lnTo>
                      <a:pt x="1883" y="2477"/>
                    </a:lnTo>
                    <a:lnTo>
                      <a:pt x="1891" y="2483"/>
                    </a:lnTo>
                    <a:lnTo>
                      <a:pt x="1897" y="2487"/>
                    </a:lnTo>
                    <a:lnTo>
                      <a:pt x="1904" y="2491"/>
                    </a:lnTo>
                    <a:lnTo>
                      <a:pt x="1910" y="2494"/>
                    </a:lnTo>
                    <a:lnTo>
                      <a:pt x="1918" y="2496"/>
                    </a:lnTo>
                    <a:lnTo>
                      <a:pt x="1925" y="2500"/>
                    </a:lnTo>
                    <a:lnTo>
                      <a:pt x="1933" y="2502"/>
                    </a:lnTo>
                    <a:lnTo>
                      <a:pt x="1938" y="2504"/>
                    </a:lnTo>
                    <a:lnTo>
                      <a:pt x="1946" y="2506"/>
                    </a:lnTo>
                    <a:lnTo>
                      <a:pt x="1952" y="2506"/>
                    </a:lnTo>
                    <a:lnTo>
                      <a:pt x="1959" y="2506"/>
                    </a:lnTo>
                    <a:lnTo>
                      <a:pt x="1965" y="2504"/>
                    </a:lnTo>
                    <a:lnTo>
                      <a:pt x="1971" y="2504"/>
                    </a:lnTo>
                    <a:lnTo>
                      <a:pt x="1975" y="2500"/>
                    </a:lnTo>
                    <a:lnTo>
                      <a:pt x="1980" y="2498"/>
                    </a:lnTo>
                    <a:lnTo>
                      <a:pt x="1984" y="2494"/>
                    </a:lnTo>
                    <a:lnTo>
                      <a:pt x="1988" y="2489"/>
                    </a:lnTo>
                    <a:lnTo>
                      <a:pt x="1992" y="2483"/>
                    </a:lnTo>
                    <a:lnTo>
                      <a:pt x="1995" y="2477"/>
                    </a:lnTo>
                    <a:lnTo>
                      <a:pt x="1995" y="2470"/>
                    </a:lnTo>
                    <a:lnTo>
                      <a:pt x="1997" y="2460"/>
                    </a:lnTo>
                    <a:lnTo>
                      <a:pt x="1997" y="2451"/>
                    </a:lnTo>
                    <a:lnTo>
                      <a:pt x="1999" y="2441"/>
                    </a:lnTo>
                    <a:lnTo>
                      <a:pt x="1997" y="2435"/>
                    </a:lnTo>
                    <a:lnTo>
                      <a:pt x="1997" y="2430"/>
                    </a:lnTo>
                    <a:lnTo>
                      <a:pt x="1995" y="2424"/>
                    </a:lnTo>
                    <a:lnTo>
                      <a:pt x="1995" y="2418"/>
                    </a:lnTo>
                    <a:lnTo>
                      <a:pt x="1994" y="2411"/>
                    </a:lnTo>
                    <a:lnTo>
                      <a:pt x="1992" y="2403"/>
                    </a:lnTo>
                    <a:lnTo>
                      <a:pt x="1990" y="2397"/>
                    </a:lnTo>
                    <a:lnTo>
                      <a:pt x="1988" y="2390"/>
                    </a:lnTo>
                    <a:lnTo>
                      <a:pt x="1857" y="2120"/>
                    </a:lnTo>
                    <a:lnTo>
                      <a:pt x="1785" y="2120"/>
                    </a:lnTo>
                    <a:lnTo>
                      <a:pt x="1764" y="2131"/>
                    </a:lnTo>
                    <a:lnTo>
                      <a:pt x="1912" y="2363"/>
                    </a:lnTo>
                    <a:lnTo>
                      <a:pt x="1914" y="2365"/>
                    </a:lnTo>
                    <a:lnTo>
                      <a:pt x="1918" y="2373"/>
                    </a:lnTo>
                    <a:lnTo>
                      <a:pt x="1921" y="2375"/>
                    </a:lnTo>
                    <a:lnTo>
                      <a:pt x="1925" y="2380"/>
                    </a:lnTo>
                    <a:lnTo>
                      <a:pt x="1929" y="2386"/>
                    </a:lnTo>
                    <a:lnTo>
                      <a:pt x="1933" y="2392"/>
                    </a:lnTo>
                    <a:lnTo>
                      <a:pt x="1935" y="2397"/>
                    </a:lnTo>
                    <a:lnTo>
                      <a:pt x="1938" y="2403"/>
                    </a:lnTo>
                    <a:lnTo>
                      <a:pt x="1940" y="2409"/>
                    </a:lnTo>
                    <a:lnTo>
                      <a:pt x="1942" y="2414"/>
                    </a:lnTo>
                    <a:lnTo>
                      <a:pt x="1942" y="2420"/>
                    </a:lnTo>
                    <a:lnTo>
                      <a:pt x="1942" y="2426"/>
                    </a:lnTo>
                    <a:lnTo>
                      <a:pt x="1938" y="2428"/>
                    </a:lnTo>
                    <a:lnTo>
                      <a:pt x="1937" y="2433"/>
                    </a:lnTo>
                    <a:lnTo>
                      <a:pt x="1925" y="2435"/>
                    </a:lnTo>
                    <a:lnTo>
                      <a:pt x="1918" y="2432"/>
                    </a:lnTo>
                    <a:lnTo>
                      <a:pt x="1908" y="2424"/>
                    </a:lnTo>
                    <a:lnTo>
                      <a:pt x="1900" y="2414"/>
                    </a:lnTo>
                    <a:lnTo>
                      <a:pt x="1897" y="2409"/>
                    </a:lnTo>
                    <a:lnTo>
                      <a:pt x="1893" y="2405"/>
                    </a:lnTo>
                    <a:lnTo>
                      <a:pt x="1891" y="2399"/>
                    </a:lnTo>
                    <a:lnTo>
                      <a:pt x="1887" y="2395"/>
                    </a:lnTo>
                    <a:lnTo>
                      <a:pt x="1883" y="2388"/>
                    </a:lnTo>
                    <a:lnTo>
                      <a:pt x="1883" y="2386"/>
                    </a:lnTo>
                    <a:lnTo>
                      <a:pt x="1834" y="2325"/>
                    </a:lnTo>
                    <a:lnTo>
                      <a:pt x="1832" y="2325"/>
                    </a:lnTo>
                    <a:lnTo>
                      <a:pt x="1828" y="2325"/>
                    </a:lnTo>
                    <a:lnTo>
                      <a:pt x="1824" y="2327"/>
                    </a:lnTo>
                    <a:lnTo>
                      <a:pt x="1819" y="2329"/>
                    </a:lnTo>
                    <a:lnTo>
                      <a:pt x="1809" y="2331"/>
                    </a:lnTo>
                    <a:lnTo>
                      <a:pt x="1800" y="2335"/>
                    </a:lnTo>
                    <a:lnTo>
                      <a:pt x="1788" y="2338"/>
                    </a:lnTo>
                    <a:lnTo>
                      <a:pt x="1777" y="2342"/>
                    </a:lnTo>
                    <a:lnTo>
                      <a:pt x="1762" y="2346"/>
                    </a:lnTo>
                    <a:lnTo>
                      <a:pt x="1747" y="2350"/>
                    </a:lnTo>
                    <a:lnTo>
                      <a:pt x="1729" y="2356"/>
                    </a:lnTo>
                    <a:lnTo>
                      <a:pt x="1712" y="2359"/>
                    </a:lnTo>
                    <a:lnTo>
                      <a:pt x="1691" y="2365"/>
                    </a:lnTo>
                    <a:lnTo>
                      <a:pt x="1672" y="2369"/>
                    </a:lnTo>
                    <a:lnTo>
                      <a:pt x="1650" y="2375"/>
                    </a:lnTo>
                    <a:lnTo>
                      <a:pt x="1629" y="2380"/>
                    </a:lnTo>
                    <a:lnTo>
                      <a:pt x="1602" y="2386"/>
                    </a:lnTo>
                    <a:lnTo>
                      <a:pt x="1577" y="2390"/>
                    </a:lnTo>
                    <a:lnTo>
                      <a:pt x="1551" y="2395"/>
                    </a:lnTo>
                    <a:lnTo>
                      <a:pt x="1526" y="2401"/>
                    </a:lnTo>
                    <a:lnTo>
                      <a:pt x="1496" y="2405"/>
                    </a:lnTo>
                    <a:lnTo>
                      <a:pt x="1469" y="2409"/>
                    </a:lnTo>
                    <a:lnTo>
                      <a:pt x="1439" y="2414"/>
                    </a:lnTo>
                    <a:lnTo>
                      <a:pt x="1410" y="2418"/>
                    </a:lnTo>
                    <a:lnTo>
                      <a:pt x="1378" y="2422"/>
                    </a:lnTo>
                    <a:lnTo>
                      <a:pt x="1347" y="2424"/>
                    </a:lnTo>
                    <a:lnTo>
                      <a:pt x="1313" y="2426"/>
                    </a:lnTo>
                    <a:lnTo>
                      <a:pt x="1283" y="2428"/>
                    </a:lnTo>
                    <a:lnTo>
                      <a:pt x="1249" y="2430"/>
                    </a:lnTo>
                    <a:lnTo>
                      <a:pt x="1216" y="2432"/>
                    </a:lnTo>
                    <a:lnTo>
                      <a:pt x="1182" y="2432"/>
                    </a:lnTo>
                    <a:lnTo>
                      <a:pt x="1148" y="2432"/>
                    </a:lnTo>
                    <a:lnTo>
                      <a:pt x="1112" y="2430"/>
                    </a:lnTo>
                    <a:lnTo>
                      <a:pt x="1078" y="2428"/>
                    </a:lnTo>
                    <a:lnTo>
                      <a:pt x="1041" y="2424"/>
                    </a:lnTo>
                    <a:lnTo>
                      <a:pt x="1007" y="2422"/>
                    </a:lnTo>
                    <a:lnTo>
                      <a:pt x="971" y="2416"/>
                    </a:lnTo>
                    <a:lnTo>
                      <a:pt x="937" y="2411"/>
                    </a:lnTo>
                    <a:lnTo>
                      <a:pt x="901" y="2403"/>
                    </a:lnTo>
                    <a:lnTo>
                      <a:pt x="867" y="2397"/>
                    </a:lnTo>
                    <a:lnTo>
                      <a:pt x="831" y="2388"/>
                    </a:lnTo>
                    <a:lnTo>
                      <a:pt x="796" y="2376"/>
                    </a:lnTo>
                    <a:lnTo>
                      <a:pt x="760" y="2365"/>
                    </a:lnTo>
                    <a:lnTo>
                      <a:pt x="726" y="2356"/>
                    </a:lnTo>
                    <a:lnTo>
                      <a:pt x="692" y="2340"/>
                    </a:lnTo>
                    <a:lnTo>
                      <a:pt x="658" y="2325"/>
                    </a:lnTo>
                    <a:lnTo>
                      <a:pt x="623" y="2310"/>
                    </a:lnTo>
                    <a:lnTo>
                      <a:pt x="593" y="2293"/>
                    </a:lnTo>
                    <a:lnTo>
                      <a:pt x="559" y="2274"/>
                    </a:lnTo>
                    <a:lnTo>
                      <a:pt x="526" y="2253"/>
                    </a:lnTo>
                    <a:lnTo>
                      <a:pt x="494" y="2230"/>
                    </a:lnTo>
                    <a:lnTo>
                      <a:pt x="466" y="2207"/>
                    </a:lnTo>
                    <a:lnTo>
                      <a:pt x="433" y="2181"/>
                    </a:lnTo>
                    <a:lnTo>
                      <a:pt x="405" y="2156"/>
                    </a:lnTo>
                    <a:lnTo>
                      <a:pt x="376" y="2125"/>
                    </a:lnTo>
                    <a:lnTo>
                      <a:pt x="350" y="2097"/>
                    </a:lnTo>
                    <a:lnTo>
                      <a:pt x="321" y="2065"/>
                    </a:lnTo>
                    <a:lnTo>
                      <a:pt x="296" y="2030"/>
                    </a:lnTo>
                    <a:lnTo>
                      <a:pt x="270" y="1994"/>
                    </a:lnTo>
                    <a:lnTo>
                      <a:pt x="247" y="1956"/>
                    </a:lnTo>
                    <a:lnTo>
                      <a:pt x="224" y="1916"/>
                    </a:lnTo>
                    <a:lnTo>
                      <a:pt x="201" y="1875"/>
                    </a:lnTo>
                    <a:lnTo>
                      <a:pt x="182" y="1831"/>
                    </a:lnTo>
                    <a:lnTo>
                      <a:pt x="163" y="1785"/>
                    </a:lnTo>
                    <a:lnTo>
                      <a:pt x="158" y="1772"/>
                    </a:lnTo>
                    <a:lnTo>
                      <a:pt x="152" y="1759"/>
                    </a:lnTo>
                    <a:lnTo>
                      <a:pt x="146" y="1743"/>
                    </a:lnTo>
                    <a:lnTo>
                      <a:pt x="141" y="1730"/>
                    </a:lnTo>
                    <a:lnTo>
                      <a:pt x="135" y="1715"/>
                    </a:lnTo>
                    <a:lnTo>
                      <a:pt x="131" y="1702"/>
                    </a:lnTo>
                    <a:lnTo>
                      <a:pt x="125" y="1688"/>
                    </a:lnTo>
                    <a:lnTo>
                      <a:pt x="122" y="1675"/>
                    </a:lnTo>
                    <a:lnTo>
                      <a:pt x="116" y="1662"/>
                    </a:lnTo>
                    <a:lnTo>
                      <a:pt x="114" y="1646"/>
                    </a:lnTo>
                    <a:lnTo>
                      <a:pt x="108" y="1633"/>
                    </a:lnTo>
                    <a:lnTo>
                      <a:pt x="106" y="1622"/>
                    </a:lnTo>
                    <a:lnTo>
                      <a:pt x="103" y="1608"/>
                    </a:lnTo>
                    <a:lnTo>
                      <a:pt x="99" y="1595"/>
                    </a:lnTo>
                    <a:lnTo>
                      <a:pt x="95" y="1582"/>
                    </a:lnTo>
                    <a:lnTo>
                      <a:pt x="93" y="1568"/>
                    </a:lnTo>
                    <a:lnTo>
                      <a:pt x="89" y="1555"/>
                    </a:lnTo>
                    <a:lnTo>
                      <a:pt x="86" y="1544"/>
                    </a:lnTo>
                    <a:lnTo>
                      <a:pt x="84" y="1529"/>
                    </a:lnTo>
                    <a:lnTo>
                      <a:pt x="80" y="1517"/>
                    </a:lnTo>
                    <a:lnTo>
                      <a:pt x="78" y="1504"/>
                    </a:lnTo>
                    <a:lnTo>
                      <a:pt x="74" y="1491"/>
                    </a:lnTo>
                    <a:lnTo>
                      <a:pt x="72" y="1479"/>
                    </a:lnTo>
                    <a:lnTo>
                      <a:pt x="72" y="1468"/>
                    </a:lnTo>
                    <a:lnTo>
                      <a:pt x="68" y="1454"/>
                    </a:lnTo>
                    <a:lnTo>
                      <a:pt x="67" y="1441"/>
                    </a:lnTo>
                    <a:lnTo>
                      <a:pt x="65" y="1430"/>
                    </a:lnTo>
                    <a:lnTo>
                      <a:pt x="65" y="1418"/>
                    </a:lnTo>
                    <a:lnTo>
                      <a:pt x="63" y="1405"/>
                    </a:lnTo>
                    <a:lnTo>
                      <a:pt x="61" y="1394"/>
                    </a:lnTo>
                    <a:lnTo>
                      <a:pt x="61" y="1382"/>
                    </a:lnTo>
                    <a:lnTo>
                      <a:pt x="61" y="1371"/>
                    </a:lnTo>
                    <a:lnTo>
                      <a:pt x="59" y="1357"/>
                    </a:lnTo>
                    <a:lnTo>
                      <a:pt x="57" y="1346"/>
                    </a:lnTo>
                    <a:lnTo>
                      <a:pt x="57" y="1335"/>
                    </a:lnTo>
                    <a:lnTo>
                      <a:pt x="57" y="1323"/>
                    </a:lnTo>
                    <a:lnTo>
                      <a:pt x="57" y="1310"/>
                    </a:lnTo>
                    <a:lnTo>
                      <a:pt x="57" y="1298"/>
                    </a:lnTo>
                    <a:lnTo>
                      <a:pt x="57" y="1287"/>
                    </a:lnTo>
                    <a:lnTo>
                      <a:pt x="57" y="1278"/>
                    </a:lnTo>
                    <a:lnTo>
                      <a:pt x="57" y="1266"/>
                    </a:lnTo>
                    <a:lnTo>
                      <a:pt x="57" y="1255"/>
                    </a:lnTo>
                    <a:lnTo>
                      <a:pt x="57" y="1243"/>
                    </a:lnTo>
                    <a:lnTo>
                      <a:pt x="57" y="1232"/>
                    </a:lnTo>
                    <a:lnTo>
                      <a:pt x="57" y="1221"/>
                    </a:lnTo>
                    <a:lnTo>
                      <a:pt x="57" y="1211"/>
                    </a:lnTo>
                    <a:lnTo>
                      <a:pt x="57" y="1200"/>
                    </a:lnTo>
                    <a:lnTo>
                      <a:pt x="59" y="1190"/>
                    </a:lnTo>
                    <a:lnTo>
                      <a:pt x="59" y="1179"/>
                    </a:lnTo>
                    <a:lnTo>
                      <a:pt x="59" y="1167"/>
                    </a:lnTo>
                    <a:lnTo>
                      <a:pt x="61" y="1156"/>
                    </a:lnTo>
                    <a:lnTo>
                      <a:pt x="63" y="1146"/>
                    </a:lnTo>
                    <a:lnTo>
                      <a:pt x="63" y="1135"/>
                    </a:lnTo>
                    <a:lnTo>
                      <a:pt x="65" y="1125"/>
                    </a:lnTo>
                    <a:lnTo>
                      <a:pt x="67" y="1114"/>
                    </a:lnTo>
                    <a:lnTo>
                      <a:pt x="68" y="1105"/>
                    </a:lnTo>
                    <a:lnTo>
                      <a:pt x="70" y="1093"/>
                    </a:lnTo>
                    <a:lnTo>
                      <a:pt x="72" y="1084"/>
                    </a:lnTo>
                    <a:lnTo>
                      <a:pt x="72" y="1074"/>
                    </a:lnTo>
                    <a:lnTo>
                      <a:pt x="76" y="1065"/>
                    </a:lnTo>
                    <a:lnTo>
                      <a:pt x="78" y="1053"/>
                    </a:lnTo>
                    <a:lnTo>
                      <a:pt x="80" y="1044"/>
                    </a:lnTo>
                    <a:lnTo>
                      <a:pt x="82" y="1034"/>
                    </a:lnTo>
                    <a:lnTo>
                      <a:pt x="86" y="1025"/>
                    </a:lnTo>
                    <a:lnTo>
                      <a:pt x="91" y="1002"/>
                    </a:lnTo>
                    <a:lnTo>
                      <a:pt x="97" y="977"/>
                    </a:lnTo>
                    <a:lnTo>
                      <a:pt x="103" y="954"/>
                    </a:lnTo>
                    <a:lnTo>
                      <a:pt x="112" y="933"/>
                    </a:lnTo>
                    <a:lnTo>
                      <a:pt x="118" y="911"/>
                    </a:lnTo>
                    <a:lnTo>
                      <a:pt x="127" y="888"/>
                    </a:lnTo>
                    <a:lnTo>
                      <a:pt x="135" y="867"/>
                    </a:lnTo>
                    <a:lnTo>
                      <a:pt x="144" y="846"/>
                    </a:lnTo>
                    <a:lnTo>
                      <a:pt x="154" y="825"/>
                    </a:lnTo>
                    <a:lnTo>
                      <a:pt x="163" y="806"/>
                    </a:lnTo>
                    <a:lnTo>
                      <a:pt x="173" y="785"/>
                    </a:lnTo>
                    <a:lnTo>
                      <a:pt x="182" y="766"/>
                    </a:lnTo>
                    <a:lnTo>
                      <a:pt x="194" y="747"/>
                    </a:lnTo>
                    <a:lnTo>
                      <a:pt x="205" y="730"/>
                    </a:lnTo>
                    <a:lnTo>
                      <a:pt x="217" y="711"/>
                    </a:lnTo>
                    <a:lnTo>
                      <a:pt x="228" y="694"/>
                    </a:lnTo>
                    <a:lnTo>
                      <a:pt x="239" y="677"/>
                    </a:lnTo>
                    <a:lnTo>
                      <a:pt x="251" y="660"/>
                    </a:lnTo>
                    <a:lnTo>
                      <a:pt x="262" y="643"/>
                    </a:lnTo>
                    <a:lnTo>
                      <a:pt x="274" y="625"/>
                    </a:lnTo>
                    <a:lnTo>
                      <a:pt x="287" y="610"/>
                    </a:lnTo>
                    <a:lnTo>
                      <a:pt x="298" y="595"/>
                    </a:lnTo>
                    <a:lnTo>
                      <a:pt x="310" y="578"/>
                    </a:lnTo>
                    <a:lnTo>
                      <a:pt x="323" y="565"/>
                    </a:lnTo>
                    <a:lnTo>
                      <a:pt x="336" y="549"/>
                    </a:lnTo>
                    <a:lnTo>
                      <a:pt x="350" y="536"/>
                    </a:lnTo>
                    <a:lnTo>
                      <a:pt x="361" y="523"/>
                    </a:lnTo>
                    <a:lnTo>
                      <a:pt x="374" y="510"/>
                    </a:lnTo>
                    <a:lnTo>
                      <a:pt x="386" y="496"/>
                    </a:lnTo>
                    <a:lnTo>
                      <a:pt x="399" y="485"/>
                    </a:lnTo>
                    <a:lnTo>
                      <a:pt x="412" y="472"/>
                    </a:lnTo>
                    <a:lnTo>
                      <a:pt x="424" y="460"/>
                    </a:lnTo>
                    <a:lnTo>
                      <a:pt x="435" y="449"/>
                    </a:lnTo>
                    <a:lnTo>
                      <a:pt x="449" y="437"/>
                    </a:lnTo>
                    <a:lnTo>
                      <a:pt x="460" y="426"/>
                    </a:lnTo>
                    <a:lnTo>
                      <a:pt x="473" y="416"/>
                    </a:lnTo>
                    <a:lnTo>
                      <a:pt x="483" y="407"/>
                    </a:lnTo>
                    <a:lnTo>
                      <a:pt x="496" y="397"/>
                    </a:lnTo>
                    <a:lnTo>
                      <a:pt x="507" y="388"/>
                    </a:lnTo>
                    <a:lnTo>
                      <a:pt x="519" y="378"/>
                    </a:lnTo>
                    <a:lnTo>
                      <a:pt x="530" y="371"/>
                    </a:lnTo>
                    <a:lnTo>
                      <a:pt x="540" y="361"/>
                    </a:lnTo>
                    <a:lnTo>
                      <a:pt x="551" y="354"/>
                    </a:lnTo>
                    <a:lnTo>
                      <a:pt x="561" y="348"/>
                    </a:lnTo>
                    <a:lnTo>
                      <a:pt x="570" y="340"/>
                    </a:lnTo>
                    <a:lnTo>
                      <a:pt x="580" y="335"/>
                    </a:lnTo>
                    <a:lnTo>
                      <a:pt x="589" y="329"/>
                    </a:lnTo>
                    <a:lnTo>
                      <a:pt x="599" y="323"/>
                    </a:lnTo>
                    <a:lnTo>
                      <a:pt x="606" y="318"/>
                    </a:lnTo>
                    <a:lnTo>
                      <a:pt x="614" y="312"/>
                    </a:lnTo>
                    <a:lnTo>
                      <a:pt x="621" y="306"/>
                    </a:lnTo>
                    <a:lnTo>
                      <a:pt x="629" y="302"/>
                    </a:lnTo>
                    <a:lnTo>
                      <a:pt x="635" y="299"/>
                    </a:lnTo>
                    <a:lnTo>
                      <a:pt x="642" y="295"/>
                    </a:lnTo>
                    <a:lnTo>
                      <a:pt x="648" y="291"/>
                    </a:lnTo>
                    <a:lnTo>
                      <a:pt x="654" y="289"/>
                    </a:lnTo>
                    <a:lnTo>
                      <a:pt x="661" y="283"/>
                    </a:lnTo>
                    <a:lnTo>
                      <a:pt x="669" y="279"/>
                    </a:lnTo>
                    <a:lnTo>
                      <a:pt x="673" y="278"/>
                    </a:lnTo>
                    <a:lnTo>
                      <a:pt x="675" y="278"/>
                    </a:lnTo>
                    <a:lnTo>
                      <a:pt x="601" y="133"/>
                    </a:lnTo>
                    <a:lnTo>
                      <a:pt x="595" y="124"/>
                    </a:lnTo>
                    <a:lnTo>
                      <a:pt x="593" y="116"/>
                    </a:lnTo>
                    <a:lnTo>
                      <a:pt x="589" y="108"/>
                    </a:lnTo>
                    <a:lnTo>
                      <a:pt x="587" y="103"/>
                    </a:lnTo>
                    <a:lnTo>
                      <a:pt x="583" y="97"/>
                    </a:lnTo>
                    <a:lnTo>
                      <a:pt x="583" y="91"/>
                    </a:lnTo>
                    <a:lnTo>
                      <a:pt x="582" y="86"/>
                    </a:lnTo>
                    <a:lnTo>
                      <a:pt x="582" y="82"/>
                    </a:lnTo>
                    <a:lnTo>
                      <a:pt x="582" y="76"/>
                    </a:lnTo>
                    <a:lnTo>
                      <a:pt x="583" y="70"/>
                    </a:lnTo>
                    <a:lnTo>
                      <a:pt x="585" y="67"/>
                    </a:lnTo>
                    <a:lnTo>
                      <a:pt x="589" y="67"/>
                    </a:lnTo>
                    <a:lnTo>
                      <a:pt x="593" y="65"/>
                    </a:lnTo>
                    <a:lnTo>
                      <a:pt x="599" y="68"/>
                    </a:lnTo>
                    <a:lnTo>
                      <a:pt x="604" y="72"/>
                    </a:lnTo>
                    <a:lnTo>
                      <a:pt x="612" y="78"/>
                    </a:lnTo>
                    <a:lnTo>
                      <a:pt x="618" y="84"/>
                    </a:lnTo>
                    <a:lnTo>
                      <a:pt x="625" y="93"/>
                    </a:lnTo>
                    <a:lnTo>
                      <a:pt x="629" y="97"/>
                    </a:lnTo>
                    <a:lnTo>
                      <a:pt x="633" y="103"/>
                    </a:lnTo>
                    <a:lnTo>
                      <a:pt x="637" y="108"/>
                    </a:lnTo>
                    <a:lnTo>
                      <a:pt x="640" y="116"/>
                    </a:lnTo>
                    <a:lnTo>
                      <a:pt x="642" y="122"/>
                    </a:lnTo>
                    <a:lnTo>
                      <a:pt x="646" y="127"/>
                    </a:lnTo>
                    <a:lnTo>
                      <a:pt x="650" y="135"/>
                    </a:lnTo>
                    <a:lnTo>
                      <a:pt x="656" y="145"/>
                    </a:lnTo>
                    <a:lnTo>
                      <a:pt x="659" y="152"/>
                    </a:lnTo>
                    <a:lnTo>
                      <a:pt x="663" y="160"/>
                    </a:lnTo>
                    <a:lnTo>
                      <a:pt x="669" y="169"/>
                    </a:lnTo>
                    <a:lnTo>
                      <a:pt x="675" y="181"/>
                    </a:lnTo>
                    <a:lnTo>
                      <a:pt x="678" y="190"/>
                    </a:lnTo>
                    <a:lnTo>
                      <a:pt x="684" y="200"/>
                    </a:lnTo>
                    <a:lnTo>
                      <a:pt x="686" y="205"/>
                    </a:lnTo>
                    <a:lnTo>
                      <a:pt x="690" y="209"/>
                    </a:lnTo>
                    <a:lnTo>
                      <a:pt x="692" y="215"/>
                    </a:lnTo>
                    <a:lnTo>
                      <a:pt x="696" y="221"/>
                    </a:lnTo>
                    <a:lnTo>
                      <a:pt x="699" y="230"/>
                    </a:lnTo>
                    <a:lnTo>
                      <a:pt x="705" y="240"/>
                    </a:lnTo>
                    <a:lnTo>
                      <a:pt x="709" y="245"/>
                    </a:lnTo>
                    <a:lnTo>
                      <a:pt x="711" y="251"/>
                    </a:lnTo>
                    <a:lnTo>
                      <a:pt x="715" y="255"/>
                    </a:lnTo>
                    <a:lnTo>
                      <a:pt x="716" y="260"/>
                    </a:lnTo>
                    <a:lnTo>
                      <a:pt x="722" y="270"/>
                    </a:lnTo>
                    <a:lnTo>
                      <a:pt x="726" y="279"/>
                    </a:lnTo>
                    <a:lnTo>
                      <a:pt x="732" y="287"/>
                    </a:lnTo>
                    <a:lnTo>
                      <a:pt x="737" y="297"/>
                    </a:lnTo>
                    <a:lnTo>
                      <a:pt x="739" y="306"/>
                    </a:lnTo>
                    <a:lnTo>
                      <a:pt x="745" y="314"/>
                    </a:lnTo>
                    <a:lnTo>
                      <a:pt x="749" y="321"/>
                    </a:lnTo>
                    <a:lnTo>
                      <a:pt x="753" y="329"/>
                    </a:lnTo>
                    <a:lnTo>
                      <a:pt x="756" y="335"/>
                    </a:lnTo>
                    <a:lnTo>
                      <a:pt x="758" y="340"/>
                    </a:lnTo>
                    <a:lnTo>
                      <a:pt x="762" y="346"/>
                    </a:lnTo>
                    <a:lnTo>
                      <a:pt x="764" y="350"/>
                    </a:lnTo>
                    <a:lnTo>
                      <a:pt x="768" y="356"/>
                    </a:lnTo>
                    <a:lnTo>
                      <a:pt x="770" y="357"/>
                    </a:lnTo>
                    <a:lnTo>
                      <a:pt x="732" y="380"/>
                    </a:lnTo>
                    <a:lnTo>
                      <a:pt x="753" y="439"/>
                    </a:lnTo>
                    <a:lnTo>
                      <a:pt x="834" y="392"/>
                    </a:lnTo>
                    <a:lnTo>
                      <a:pt x="831" y="3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0" name="Freeform 80"/>
              <p:cNvSpPr>
                <a:spLocks/>
              </p:cNvSpPr>
              <p:nvPr/>
            </p:nvSpPr>
            <p:spPr bwMode="auto">
              <a:xfrm>
                <a:off x="1522" y="1812"/>
                <a:ext cx="846" cy="1037"/>
              </a:xfrm>
              <a:custGeom>
                <a:avLst/>
                <a:gdLst>
                  <a:gd name="T0" fmla="*/ 276 w 1691"/>
                  <a:gd name="T1" fmla="*/ 6 h 2074"/>
                  <a:gd name="T2" fmla="*/ 257 w 1691"/>
                  <a:gd name="T3" fmla="*/ 20 h 2074"/>
                  <a:gd name="T4" fmla="*/ 229 w 1691"/>
                  <a:gd name="T5" fmla="*/ 43 h 2074"/>
                  <a:gd name="T6" fmla="*/ 198 w 1691"/>
                  <a:gd name="T7" fmla="*/ 74 h 2074"/>
                  <a:gd name="T8" fmla="*/ 162 w 1691"/>
                  <a:gd name="T9" fmla="*/ 112 h 2074"/>
                  <a:gd name="T10" fmla="*/ 125 w 1691"/>
                  <a:gd name="T11" fmla="*/ 156 h 2074"/>
                  <a:gd name="T12" fmla="*/ 90 w 1691"/>
                  <a:gd name="T13" fmla="*/ 209 h 2074"/>
                  <a:gd name="T14" fmla="*/ 58 w 1691"/>
                  <a:gd name="T15" fmla="*/ 267 h 2074"/>
                  <a:gd name="T16" fmla="*/ 32 w 1691"/>
                  <a:gd name="T17" fmla="*/ 328 h 2074"/>
                  <a:gd name="T18" fmla="*/ 20 w 1691"/>
                  <a:gd name="T19" fmla="*/ 367 h 2074"/>
                  <a:gd name="T20" fmla="*/ 11 w 1691"/>
                  <a:gd name="T21" fmla="*/ 408 h 2074"/>
                  <a:gd name="T22" fmla="*/ 4 w 1691"/>
                  <a:gd name="T23" fmla="*/ 451 h 2074"/>
                  <a:gd name="T24" fmla="*/ 0 w 1691"/>
                  <a:gd name="T25" fmla="*/ 496 h 2074"/>
                  <a:gd name="T26" fmla="*/ 1 w 1691"/>
                  <a:gd name="T27" fmla="*/ 542 h 2074"/>
                  <a:gd name="T28" fmla="*/ 6 w 1691"/>
                  <a:gd name="T29" fmla="*/ 591 h 2074"/>
                  <a:gd name="T30" fmla="*/ 16 w 1691"/>
                  <a:gd name="T31" fmla="*/ 640 h 2074"/>
                  <a:gd name="T32" fmla="*/ 30 w 1691"/>
                  <a:gd name="T33" fmla="*/ 692 h 2074"/>
                  <a:gd name="T34" fmla="*/ 51 w 1691"/>
                  <a:gd name="T35" fmla="*/ 746 h 2074"/>
                  <a:gd name="T36" fmla="*/ 127 w 1691"/>
                  <a:gd name="T37" fmla="*/ 871 h 2074"/>
                  <a:gd name="T38" fmla="*/ 226 w 1691"/>
                  <a:gd name="T39" fmla="*/ 957 h 2074"/>
                  <a:gd name="T40" fmla="*/ 338 w 1691"/>
                  <a:gd name="T41" fmla="*/ 1007 h 2074"/>
                  <a:gd name="T42" fmla="*/ 455 w 1691"/>
                  <a:gd name="T43" fmla="*/ 1032 h 2074"/>
                  <a:gd name="T44" fmla="*/ 569 w 1691"/>
                  <a:gd name="T45" fmla="*/ 1035 h 2074"/>
                  <a:gd name="T46" fmla="*/ 674 w 1691"/>
                  <a:gd name="T47" fmla="*/ 1026 h 2074"/>
                  <a:gd name="T48" fmla="*/ 759 w 1691"/>
                  <a:gd name="T49" fmla="*/ 1010 h 2074"/>
                  <a:gd name="T50" fmla="*/ 820 w 1691"/>
                  <a:gd name="T51" fmla="*/ 995 h 2074"/>
                  <a:gd name="T52" fmla="*/ 845 w 1691"/>
                  <a:gd name="T53" fmla="*/ 987 h 2074"/>
                  <a:gd name="T54" fmla="*/ 798 w 1691"/>
                  <a:gd name="T55" fmla="*/ 976 h 2074"/>
                  <a:gd name="T56" fmla="*/ 774 w 1691"/>
                  <a:gd name="T57" fmla="*/ 983 h 2074"/>
                  <a:gd name="T58" fmla="*/ 751 w 1691"/>
                  <a:gd name="T59" fmla="*/ 990 h 2074"/>
                  <a:gd name="T60" fmla="*/ 722 w 1691"/>
                  <a:gd name="T61" fmla="*/ 998 h 2074"/>
                  <a:gd name="T62" fmla="*/ 687 w 1691"/>
                  <a:gd name="T63" fmla="*/ 1003 h 2074"/>
                  <a:gd name="T64" fmla="*/ 648 w 1691"/>
                  <a:gd name="T65" fmla="*/ 1009 h 2074"/>
                  <a:gd name="T66" fmla="*/ 606 w 1691"/>
                  <a:gd name="T67" fmla="*/ 1014 h 2074"/>
                  <a:gd name="T68" fmla="*/ 561 w 1691"/>
                  <a:gd name="T69" fmla="*/ 1015 h 2074"/>
                  <a:gd name="T70" fmla="*/ 511 w 1691"/>
                  <a:gd name="T71" fmla="*/ 1013 h 2074"/>
                  <a:gd name="T72" fmla="*/ 455 w 1691"/>
                  <a:gd name="T73" fmla="*/ 1006 h 2074"/>
                  <a:gd name="T74" fmla="*/ 399 w 1691"/>
                  <a:gd name="T75" fmla="*/ 994 h 2074"/>
                  <a:gd name="T76" fmla="*/ 343 w 1691"/>
                  <a:gd name="T77" fmla="*/ 976 h 2074"/>
                  <a:gd name="T78" fmla="*/ 289 w 1691"/>
                  <a:gd name="T79" fmla="*/ 951 h 2074"/>
                  <a:gd name="T80" fmla="*/ 237 w 1691"/>
                  <a:gd name="T81" fmla="*/ 919 h 2074"/>
                  <a:gd name="T82" fmla="*/ 187 w 1691"/>
                  <a:gd name="T83" fmla="*/ 879 h 2074"/>
                  <a:gd name="T84" fmla="*/ 143 w 1691"/>
                  <a:gd name="T85" fmla="*/ 830 h 2074"/>
                  <a:gd name="T86" fmla="*/ 104 w 1691"/>
                  <a:gd name="T87" fmla="*/ 773 h 2074"/>
                  <a:gd name="T88" fmla="*/ 74 w 1691"/>
                  <a:gd name="T89" fmla="*/ 714 h 2074"/>
                  <a:gd name="T90" fmla="*/ 56 w 1691"/>
                  <a:gd name="T91" fmla="*/ 671 h 2074"/>
                  <a:gd name="T92" fmla="*/ 44 w 1691"/>
                  <a:gd name="T93" fmla="*/ 628 h 2074"/>
                  <a:gd name="T94" fmla="*/ 34 w 1691"/>
                  <a:gd name="T95" fmla="*/ 586 h 2074"/>
                  <a:gd name="T96" fmla="*/ 30 w 1691"/>
                  <a:gd name="T97" fmla="*/ 547 h 2074"/>
                  <a:gd name="T98" fmla="*/ 29 w 1691"/>
                  <a:gd name="T99" fmla="*/ 507 h 2074"/>
                  <a:gd name="T100" fmla="*/ 30 w 1691"/>
                  <a:gd name="T101" fmla="*/ 469 h 2074"/>
                  <a:gd name="T102" fmla="*/ 33 w 1691"/>
                  <a:gd name="T103" fmla="*/ 433 h 2074"/>
                  <a:gd name="T104" fmla="*/ 40 w 1691"/>
                  <a:gd name="T105" fmla="*/ 398 h 2074"/>
                  <a:gd name="T106" fmla="*/ 50 w 1691"/>
                  <a:gd name="T107" fmla="*/ 359 h 2074"/>
                  <a:gd name="T108" fmla="*/ 73 w 1691"/>
                  <a:gd name="T109" fmla="*/ 297 h 2074"/>
                  <a:gd name="T110" fmla="*/ 101 w 1691"/>
                  <a:gd name="T111" fmla="*/ 241 h 2074"/>
                  <a:gd name="T112" fmla="*/ 131 w 1691"/>
                  <a:gd name="T113" fmla="*/ 192 h 2074"/>
                  <a:gd name="T114" fmla="*/ 164 w 1691"/>
                  <a:gd name="T115" fmla="*/ 150 h 2074"/>
                  <a:gd name="T116" fmla="*/ 195 w 1691"/>
                  <a:gd name="T117" fmla="*/ 113 h 2074"/>
                  <a:gd name="T118" fmla="*/ 221 w 1691"/>
                  <a:gd name="T119" fmla="*/ 84 h 2074"/>
                  <a:gd name="T120" fmla="*/ 244 w 1691"/>
                  <a:gd name="T121" fmla="*/ 63 h 2074"/>
                  <a:gd name="T122" fmla="*/ 265 w 1691"/>
                  <a:gd name="T123" fmla="*/ 47 h 2074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691"/>
                  <a:gd name="T187" fmla="*/ 0 h 2074"/>
                  <a:gd name="T188" fmla="*/ 1691 w 1691"/>
                  <a:gd name="T189" fmla="*/ 2074 h 2074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691" h="2074">
                    <a:moveTo>
                      <a:pt x="621" y="77"/>
                    </a:moveTo>
                    <a:lnTo>
                      <a:pt x="570" y="0"/>
                    </a:lnTo>
                    <a:lnTo>
                      <a:pt x="568" y="0"/>
                    </a:lnTo>
                    <a:lnTo>
                      <a:pt x="566" y="1"/>
                    </a:lnTo>
                    <a:lnTo>
                      <a:pt x="560" y="3"/>
                    </a:lnTo>
                    <a:lnTo>
                      <a:pt x="555" y="9"/>
                    </a:lnTo>
                    <a:lnTo>
                      <a:pt x="551" y="13"/>
                    </a:lnTo>
                    <a:lnTo>
                      <a:pt x="545" y="15"/>
                    </a:lnTo>
                    <a:lnTo>
                      <a:pt x="541" y="19"/>
                    </a:lnTo>
                    <a:lnTo>
                      <a:pt x="536" y="22"/>
                    </a:lnTo>
                    <a:lnTo>
                      <a:pt x="530" y="26"/>
                    </a:lnTo>
                    <a:lnTo>
                      <a:pt x="524" y="30"/>
                    </a:lnTo>
                    <a:lnTo>
                      <a:pt x="518" y="36"/>
                    </a:lnTo>
                    <a:lnTo>
                      <a:pt x="513" y="41"/>
                    </a:lnTo>
                    <a:lnTo>
                      <a:pt x="505" y="47"/>
                    </a:lnTo>
                    <a:lnTo>
                      <a:pt x="498" y="53"/>
                    </a:lnTo>
                    <a:lnTo>
                      <a:pt x="490" y="58"/>
                    </a:lnTo>
                    <a:lnTo>
                      <a:pt x="484" y="66"/>
                    </a:lnTo>
                    <a:lnTo>
                      <a:pt x="475" y="72"/>
                    </a:lnTo>
                    <a:lnTo>
                      <a:pt x="467" y="79"/>
                    </a:lnTo>
                    <a:lnTo>
                      <a:pt x="458" y="87"/>
                    </a:lnTo>
                    <a:lnTo>
                      <a:pt x="450" y="95"/>
                    </a:lnTo>
                    <a:lnTo>
                      <a:pt x="441" y="102"/>
                    </a:lnTo>
                    <a:lnTo>
                      <a:pt x="431" y="110"/>
                    </a:lnTo>
                    <a:lnTo>
                      <a:pt x="423" y="119"/>
                    </a:lnTo>
                    <a:lnTo>
                      <a:pt x="414" y="129"/>
                    </a:lnTo>
                    <a:lnTo>
                      <a:pt x="404" y="138"/>
                    </a:lnTo>
                    <a:lnTo>
                      <a:pt x="395" y="148"/>
                    </a:lnTo>
                    <a:lnTo>
                      <a:pt x="385" y="157"/>
                    </a:lnTo>
                    <a:lnTo>
                      <a:pt x="376" y="169"/>
                    </a:lnTo>
                    <a:lnTo>
                      <a:pt x="365" y="178"/>
                    </a:lnTo>
                    <a:lnTo>
                      <a:pt x="355" y="190"/>
                    </a:lnTo>
                    <a:lnTo>
                      <a:pt x="344" y="201"/>
                    </a:lnTo>
                    <a:lnTo>
                      <a:pt x="334" y="212"/>
                    </a:lnTo>
                    <a:lnTo>
                      <a:pt x="323" y="224"/>
                    </a:lnTo>
                    <a:lnTo>
                      <a:pt x="313" y="235"/>
                    </a:lnTo>
                    <a:lnTo>
                      <a:pt x="302" y="247"/>
                    </a:lnTo>
                    <a:lnTo>
                      <a:pt x="294" y="260"/>
                    </a:lnTo>
                    <a:lnTo>
                      <a:pt x="283" y="273"/>
                    </a:lnTo>
                    <a:lnTo>
                      <a:pt x="271" y="287"/>
                    </a:lnTo>
                    <a:lnTo>
                      <a:pt x="262" y="300"/>
                    </a:lnTo>
                    <a:lnTo>
                      <a:pt x="250" y="313"/>
                    </a:lnTo>
                    <a:lnTo>
                      <a:pt x="239" y="327"/>
                    </a:lnTo>
                    <a:lnTo>
                      <a:pt x="231" y="342"/>
                    </a:lnTo>
                    <a:lnTo>
                      <a:pt x="220" y="357"/>
                    </a:lnTo>
                    <a:lnTo>
                      <a:pt x="211" y="372"/>
                    </a:lnTo>
                    <a:lnTo>
                      <a:pt x="199" y="385"/>
                    </a:lnTo>
                    <a:lnTo>
                      <a:pt x="190" y="403"/>
                    </a:lnTo>
                    <a:lnTo>
                      <a:pt x="180" y="418"/>
                    </a:lnTo>
                    <a:lnTo>
                      <a:pt x="171" y="433"/>
                    </a:lnTo>
                    <a:lnTo>
                      <a:pt x="161" y="448"/>
                    </a:lnTo>
                    <a:lnTo>
                      <a:pt x="152" y="465"/>
                    </a:lnTo>
                    <a:lnTo>
                      <a:pt x="142" y="482"/>
                    </a:lnTo>
                    <a:lnTo>
                      <a:pt x="133" y="501"/>
                    </a:lnTo>
                    <a:lnTo>
                      <a:pt x="123" y="517"/>
                    </a:lnTo>
                    <a:lnTo>
                      <a:pt x="116" y="534"/>
                    </a:lnTo>
                    <a:lnTo>
                      <a:pt x="108" y="553"/>
                    </a:lnTo>
                    <a:lnTo>
                      <a:pt x="100" y="570"/>
                    </a:lnTo>
                    <a:lnTo>
                      <a:pt x="91" y="589"/>
                    </a:lnTo>
                    <a:lnTo>
                      <a:pt x="83" y="608"/>
                    </a:lnTo>
                    <a:lnTo>
                      <a:pt x="76" y="627"/>
                    </a:lnTo>
                    <a:lnTo>
                      <a:pt x="70" y="646"/>
                    </a:lnTo>
                    <a:lnTo>
                      <a:pt x="64" y="657"/>
                    </a:lnTo>
                    <a:lnTo>
                      <a:pt x="60" y="669"/>
                    </a:lnTo>
                    <a:lnTo>
                      <a:pt x="57" y="678"/>
                    </a:lnTo>
                    <a:lnTo>
                      <a:pt x="53" y="690"/>
                    </a:lnTo>
                    <a:lnTo>
                      <a:pt x="51" y="701"/>
                    </a:lnTo>
                    <a:lnTo>
                      <a:pt x="47" y="712"/>
                    </a:lnTo>
                    <a:lnTo>
                      <a:pt x="43" y="724"/>
                    </a:lnTo>
                    <a:lnTo>
                      <a:pt x="40" y="735"/>
                    </a:lnTo>
                    <a:lnTo>
                      <a:pt x="36" y="747"/>
                    </a:lnTo>
                    <a:lnTo>
                      <a:pt x="34" y="758"/>
                    </a:lnTo>
                    <a:lnTo>
                      <a:pt x="30" y="769"/>
                    </a:lnTo>
                    <a:lnTo>
                      <a:pt x="28" y="781"/>
                    </a:lnTo>
                    <a:lnTo>
                      <a:pt x="24" y="792"/>
                    </a:lnTo>
                    <a:lnTo>
                      <a:pt x="22" y="806"/>
                    </a:lnTo>
                    <a:lnTo>
                      <a:pt x="21" y="817"/>
                    </a:lnTo>
                    <a:lnTo>
                      <a:pt x="19" y="830"/>
                    </a:lnTo>
                    <a:lnTo>
                      <a:pt x="15" y="840"/>
                    </a:lnTo>
                    <a:lnTo>
                      <a:pt x="13" y="853"/>
                    </a:lnTo>
                    <a:lnTo>
                      <a:pt x="11" y="865"/>
                    </a:lnTo>
                    <a:lnTo>
                      <a:pt x="9" y="878"/>
                    </a:lnTo>
                    <a:lnTo>
                      <a:pt x="7" y="889"/>
                    </a:lnTo>
                    <a:lnTo>
                      <a:pt x="7" y="903"/>
                    </a:lnTo>
                    <a:lnTo>
                      <a:pt x="5" y="914"/>
                    </a:lnTo>
                    <a:lnTo>
                      <a:pt x="5" y="927"/>
                    </a:lnTo>
                    <a:lnTo>
                      <a:pt x="3" y="941"/>
                    </a:lnTo>
                    <a:lnTo>
                      <a:pt x="2" y="954"/>
                    </a:lnTo>
                    <a:lnTo>
                      <a:pt x="2" y="967"/>
                    </a:lnTo>
                    <a:lnTo>
                      <a:pt x="2" y="979"/>
                    </a:lnTo>
                    <a:lnTo>
                      <a:pt x="0" y="992"/>
                    </a:lnTo>
                    <a:lnTo>
                      <a:pt x="0" y="1005"/>
                    </a:lnTo>
                    <a:lnTo>
                      <a:pt x="0" y="1019"/>
                    </a:lnTo>
                    <a:lnTo>
                      <a:pt x="2" y="1032"/>
                    </a:lnTo>
                    <a:lnTo>
                      <a:pt x="2" y="1045"/>
                    </a:lnTo>
                    <a:lnTo>
                      <a:pt x="2" y="1058"/>
                    </a:lnTo>
                    <a:lnTo>
                      <a:pt x="2" y="1072"/>
                    </a:lnTo>
                    <a:lnTo>
                      <a:pt x="2" y="1085"/>
                    </a:lnTo>
                    <a:lnTo>
                      <a:pt x="2" y="1098"/>
                    </a:lnTo>
                    <a:lnTo>
                      <a:pt x="3" y="1112"/>
                    </a:lnTo>
                    <a:lnTo>
                      <a:pt x="5" y="1127"/>
                    </a:lnTo>
                    <a:lnTo>
                      <a:pt x="7" y="1140"/>
                    </a:lnTo>
                    <a:lnTo>
                      <a:pt x="9" y="1153"/>
                    </a:lnTo>
                    <a:lnTo>
                      <a:pt x="11" y="1169"/>
                    </a:lnTo>
                    <a:lnTo>
                      <a:pt x="11" y="1182"/>
                    </a:lnTo>
                    <a:lnTo>
                      <a:pt x="15" y="1195"/>
                    </a:lnTo>
                    <a:lnTo>
                      <a:pt x="17" y="1211"/>
                    </a:lnTo>
                    <a:lnTo>
                      <a:pt x="19" y="1224"/>
                    </a:lnTo>
                    <a:lnTo>
                      <a:pt x="22" y="1239"/>
                    </a:lnTo>
                    <a:lnTo>
                      <a:pt x="26" y="1252"/>
                    </a:lnTo>
                    <a:lnTo>
                      <a:pt x="28" y="1268"/>
                    </a:lnTo>
                    <a:lnTo>
                      <a:pt x="32" y="1281"/>
                    </a:lnTo>
                    <a:lnTo>
                      <a:pt x="36" y="1296"/>
                    </a:lnTo>
                    <a:lnTo>
                      <a:pt x="40" y="1309"/>
                    </a:lnTo>
                    <a:lnTo>
                      <a:pt x="43" y="1325"/>
                    </a:lnTo>
                    <a:lnTo>
                      <a:pt x="47" y="1340"/>
                    </a:lnTo>
                    <a:lnTo>
                      <a:pt x="51" y="1355"/>
                    </a:lnTo>
                    <a:lnTo>
                      <a:pt x="57" y="1370"/>
                    </a:lnTo>
                    <a:lnTo>
                      <a:pt x="60" y="1384"/>
                    </a:lnTo>
                    <a:lnTo>
                      <a:pt x="66" y="1399"/>
                    </a:lnTo>
                    <a:lnTo>
                      <a:pt x="72" y="1414"/>
                    </a:lnTo>
                    <a:lnTo>
                      <a:pt x="78" y="1431"/>
                    </a:lnTo>
                    <a:lnTo>
                      <a:pt x="83" y="1444"/>
                    </a:lnTo>
                    <a:lnTo>
                      <a:pt x="89" y="1461"/>
                    </a:lnTo>
                    <a:lnTo>
                      <a:pt x="95" y="1477"/>
                    </a:lnTo>
                    <a:lnTo>
                      <a:pt x="102" y="1492"/>
                    </a:lnTo>
                    <a:lnTo>
                      <a:pt x="121" y="1532"/>
                    </a:lnTo>
                    <a:lnTo>
                      <a:pt x="140" y="1574"/>
                    </a:lnTo>
                    <a:lnTo>
                      <a:pt x="161" y="1610"/>
                    </a:lnTo>
                    <a:lnTo>
                      <a:pt x="184" y="1646"/>
                    </a:lnTo>
                    <a:lnTo>
                      <a:pt x="207" y="1680"/>
                    </a:lnTo>
                    <a:lnTo>
                      <a:pt x="231" y="1712"/>
                    </a:lnTo>
                    <a:lnTo>
                      <a:pt x="254" y="1743"/>
                    </a:lnTo>
                    <a:lnTo>
                      <a:pt x="283" y="1773"/>
                    </a:lnTo>
                    <a:lnTo>
                      <a:pt x="308" y="1800"/>
                    </a:lnTo>
                    <a:lnTo>
                      <a:pt x="336" y="1825"/>
                    </a:lnTo>
                    <a:lnTo>
                      <a:pt x="365" y="1849"/>
                    </a:lnTo>
                    <a:lnTo>
                      <a:pt x="393" y="1872"/>
                    </a:lnTo>
                    <a:lnTo>
                      <a:pt x="422" y="1893"/>
                    </a:lnTo>
                    <a:lnTo>
                      <a:pt x="452" y="1914"/>
                    </a:lnTo>
                    <a:lnTo>
                      <a:pt x="484" y="1931"/>
                    </a:lnTo>
                    <a:lnTo>
                      <a:pt x="515" y="1950"/>
                    </a:lnTo>
                    <a:lnTo>
                      <a:pt x="547" y="1965"/>
                    </a:lnTo>
                    <a:lnTo>
                      <a:pt x="577" y="1979"/>
                    </a:lnTo>
                    <a:lnTo>
                      <a:pt x="610" y="1992"/>
                    </a:lnTo>
                    <a:lnTo>
                      <a:pt x="644" y="2005"/>
                    </a:lnTo>
                    <a:lnTo>
                      <a:pt x="676" y="2015"/>
                    </a:lnTo>
                    <a:lnTo>
                      <a:pt x="709" y="2026"/>
                    </a:lnTo>
                    <a:lnTo>
                      <a:pt x="743" y="2034"/>
                    </a:lnTo>
                    <a:lnTo>
                      <a:pt x="777" y="2041"/>
                    </a:lnTo>
                    <a:lnTo>
                      <a:pt x="809" y="2047"/>
                    </a:lnTo>
                    <a:lnTo>
                      <a:pt x="843" y="2055"/>
                    </a:lnTo>
                    <a:lnTo>
                      <a:pt x="876" y="2058"/>
                    </a:lnTo>
                    <a:lnTo>
                      <a:pt x="910" y="2064"/>
                    </a:lnTo>
                    <a:lnTo>
                      <a:pt x="942" y="2066"/>
                    </a:lnTo>
                    <a:lnTo>
                      <a:pt x="976" y="2070"/>
                    </a:lnTo>
                    <a:lnTo>
                      <a:pt x="1009" y="2072"/>
                    </a:lnTo>
                    <a:lnTo>
                      <a:pt x="1043" y="2074"/>
                    </a:lnTo>
                    <a:lnTo>
                      <a:pt x="1075" y="2072"/>
                    </a:lnTo>
                    <a:lnTo>
                      <a:pt x="1106" y="2072"/>
                    </a:lnTo>
                    <a:lnTo>
                      <a:pt x="1138" y="2070"/>
                    </a:lnTo>
                    <a:lnTo>
                      <a:pt x="1170" y="2070"/>
                    </a:lnTo>
                    <a:lnTo>
                      <a:pt x="1201" y="2066"/>
                    </a:lnTo>
                    <a:lnTo>
                      <a:pt x="1231" y="2064"/>
                    </a:lnTo>
                    <a:lnTo>
                      <a:pt x="1262" y="2062"/>
                    </a:lnTo>
                    <a:lnTo>
                      <a:pt x="1292" y="2060"/>
                    </a:lnTo>
                    <a:lnTo>
                      <a:pt x="1319" y="2055"/>
                    </a:lnTo>
                    <a:lnTo>
                      <a:pt x="1347" y="2051"/>
                    </a:lnTo>
                    <a:lnTo>
                      <a:pt x="1374" y="2047"/>
                    </a:lnTo>
                    <a:lnTo>
                      <a:pt x="1400" y="2045"/>
                    </a:lnTo>
                    <a:lnTo>
                      <a:pt x="1425" y="2039"/>
                    </a:lnTo>
                    <a:lnTo>
                      <a:pt x="1450" y="2036"/>
                    </a:lnTo>
                    <a:lnTo>
                      <a:pt x="1474" y="2030"/>
                    </a:lnTo>
                    <a:lnTo>
                      <a:pt x="1497" y="2026"/>
                    </a:lnTo>
                    <a:lnTo>
                      <a:pt x="1518" y="2020"/>
                    </a:lnTo>
                    <a:lnTo>
                      <a:pt x="1539" y="2015"/>
                    </a:lnTo>
                    <a:lnTo>
                      <a:pt x="1558" y="2011"/>
                    </a:lnTo>
                    <a:lnTo>
                      <a:pt x="1577" y="2005"/>
                    </a:lnTo>
                    <a:lnTo>
                      <a:pt x="1594" y="2001"/>
                    </a:lnTo>
                    <a:lnTo>
                      <a:pt x="1611" y="1998"/>
                    </a:lnTo>
                    <a:lnTo>
                      <a:pt x="1625" y="1992"/>
                    </a:lnTo>
                    <a:lnTo>
                      <a:pt x="1640" y="1990"/>
                    </a:lnTo>
                    <a:lnTo>
                      <a:pt x="1651" y="1986"/>
                    </a:lnTo>
                    <a:lnTo>
                      <a:pt x="1661" y="1982"/>
                    </a:lnTo>
                    <a:lnTo>
                      <a:pt x="1668" y="1979"/>
                    </a:lnTo>
                    <a:lnTo>
                      <a:pt x="1678" y="1977"/>
                    </a:lnTo>
                    <a:lnTo>
                      <a:pt x="1683" y="1975"/>
                    </a:lnTo>
                    <a:lnTo>
                      <a:pt x="1687" y="1975"/>
                    </a:lnTo>
                    <a:lnTo>
                      <a:pt x="1689" y="1975"/>
                    </a:lnTo>
                    <a:lnTo>
                      <a:pt x="1691" y="1975"/>
                    </a:lnTo>
                    <a:lnTo>
                      <a:pt x="1630" y="1870"/>
                    </a:lnTo>
                    <a:lnTo>
                      <a:pt x="1571" y="1899"/>
                    </a:lnTo>
                    <a:lnTo>
                      <a:pt x="1602" y="1952"/>
                    </a:lnTo>
                    <a:lnTo>
                      <a:pt x="1600" y="1952"/>
                    </a:lnTo>
                    <a:lnTo>
                      <a:pt x="1596" y="1952"/>
                    </a:lnTo>
                    <a:lnTo>
                      <a:pt x="1590" y="1956"/>
                    </a:lnTo>
                    <a:lnTo>
                      <a:pt x="1585" y="1956"/>
                    </a:lnTo>
                    <a:lnTo>
                      <a:pt x="1577" y="1960"/>
                    </a:lnTo>
                    <a:lnTo>
                      <a:pt x="1568" y="1961"/>
                    </a:lnTo>
                    <a:lnTo>
                      <a:pt x="1560" y="1965"/>
                    </a:lnTo>
                    <a:lnTo>
                      <a:pt x="1552" y="1965"/>
                    </a:lnTo>
                    <a:lnTo>
                      <a:pt x="1547" y="1967"/>
                    </a:lnTo>
                    <a:lnTo>
                      <a:pt x="1541" y="1969"/>
                    </a:lnTo>
                    <a:lnTo>
                      <a:pt x="1535" y="1971"/>
                    </a:lnTo>
                    <a:lnTo>
                      <a:pt x="1530" y="1971"/>
                    </a:lnTo>
                    <a:lnTo>
                      <a:pt x="1524" y="1975"/>
                    </a:lnTo>
                    <a:lnTo>
                      <a:pt x="1516" y="1977"/>
                    </a:lnTo>
                    <a:lnTo>
                      <a:pt x="1511" y="1979"/>
                    </a:lnTo>
                    <a:lnTo>
                      <a:pt x="1501" y="1980"/>
                    </a:lnTo>
                    <a:lnTo>
                      <a:pt x="1493" y="1982"/>
                    </a:lnTo>
                    <a:lnTo>
                      <a:pt x="1486" y="1984"/>
                    </a:lnTo>
                    <a:lnTo>
                      <a:pt x="1478" y="1986"/>
                    </a:lnTo>
                    <a:lnTo>
                      <a:pt x="1471" y="1988"/>
                    </a:lnTo>
                    <a:lnTo>
                      <a:pt x="1461" y="1990"/>
                    </a:lnTo>
                    <a:lnTo>
                      <a:pt x="1453" y="1992"/>
                    </a:lnTo>
                    <a:lnTo>
                      <a:pt x="1444" y="1996"/>
                    </a:lnTo>
                    <a:lnTo>
                      <a:pt x="1434" y="1996"/>
                    </a:lnTo>
                    <a:lnTo>
                      <a:pt x="1425" y="1998"/>
                    </a:lnTo>
                    <a:lnTo>
                      <a:pt x="1415" y="2000"/>
                    </a:lnTo>
                    <a:lnTo>
                      <a:pt x="1406" y="2003"/>
                    </a:lnTo>
                    <a:lnTo>
                      <a:pt x="1395" y="2003"/>
                    </a:lnTo>
                    <a:lnTo>
                      <a:pt x="1385" y="2005"/>
                    </a:lnTo>
                    <a:lnTo>
                      <a:pt x="1374" y="2007"/>
                    </a:lnTo>
                    <a:lnTo>
                      <a:pt x="1364" y="2011"/>
                    </a:lnTo>
                    <a:lnTo>
                      <a:pt x="1355" y="2011"/>
                    </a:lnTo>
                    <a:lnTo>
                      <a:pt x="1343" y="2013"/>
                    </a:lnTo>
                    <a:lnTo>
                      <a:pt x="1332" y="2015"/>
                    </a:lnTo>
                    <a:lnTo>
                      <a:pt x="1320" y="2017"/>
                    </a:lnTo>
                    <a:lnTo>
                      <a:pt x="1307" y="2017"/>
                    </a:lnTo>
                    <a:lnTo>
                      <a:pt x="1296" y="2019"/>
                    </a:lnTo>
                    <a:lnTo>
                      <a:pt x="1286" y="2020"/>
                    </a:lnTo>
                    <a:lnTo>
                      <a:pt x="1275" y="2022"/>
                    </a:lnTo>
                    <a:lnTo>
                      <a:pt x="1262" y="2024"/>
                    </a:lnTo>
                    <a:lnTo>
                      <a:pt x="1248" y="2024"/>
                    </a:lnTo>
                    <a:lnTo>
                      <a:pt x="1237" y="2026"/>
                    </a:lnTo>
                    <a:lnTo>
                      <a:pt x="1225" y="2026"/>
                    </a:lnTo>
                    <a:lnTo>
                      <a:pt x="1212" y="2028"/>
                    </a:lnTo>
                    <a:lnTo>
                      <a:pt x="1199" y="2028"/>
                    </a:lnTo>
                    <a:lnTo>
                      <a:pt x="1186" y="2030"/>
                    </a:lnTo>
                    <a:lnTo>
                      <a:pt x="1174" y="2030"/>
                    </a:lnTo>
                    <a:lnTo>
                      <a:pt x="1161" y="2030"/>
                    </a:lnTo>
                    <a:lnTo>
                      <a:pt x="1148" y="2030"/>
                    </a:lnTo>
                    <a:lnTo>
                      <a:pt x="1134" y="2030"/>
                    </a:lnTo>
                    <a:lnTo>
                      <a:pt x="1121" y="2030"/>
                    </a:lnTo>
                    <a:lnTo>
                      <a:pt x="1108" y="2030"/>
                    </a:lnTo>
                    <a:lnTo>
                      <a:pt x="1096" y="2030"/>
                    </a:lnTo>
                    <a:lnTo>
                      <a:pt x="1083" y="2030"/>
                    </a:lnTo>
                    <a:lnTo>
                      <a:pt x="1070" y="2030"/>
                    </a:lnTo>
                    <a:lnTo>
                      <a:pt x="1052" y="2028"/>
                    </a:lnTo>
                    <a:lnTo>
                      <a:pt x="1037" y="2028"/>
                    </a:lnTo>
                    <a:lnTo>
                      <a:pt x="1022" y="2026"/>
                    </a:lnTo>
                    <a:lnTo>
                      <a:pt x="1007" y="2026"/>
                    </a:lnTo>
                    <a:lnTo>
                      <a:pt x="990" y="2022"/>
                    </a:lnTo>
                    <a:lnTo>
                      <a:pt x="975" y="2022"/>
                    </a:lnTo>
                    <a:lnTo>
                      <a:pt x="957" y="2019"/>
                    </a:lnTo>
                    <a:lnTo>
                      <a:pt x="942" y="2019"/>
                    </a:lnTo>
                    <a:lnTo>
                      <a:pt x="925" y="2015"/>
                    </a:lnTo>
                    <a:lnTo>
                      <a:pt x="910" y="2013"/>
                    </a:lnTo>
                    <a:lnTo>
                      <a:pt x="895" y="2009"/>
                    </a:lnTo>
                    <a:lnTo>
                      <a:pt x="878" y="2007"/>
                    </a:lnTo>
                    <a:lnTo>
                      <a:pt x="862" y="2003"/>
                    </a:lnTo>
                    <a:lnTo>
                      <a:pt x="847" y="2000"/>
                    </a:lnTo>
                    <a:lnTo>
                      <a:pt x="830" y="1996"/>
                    </a:lnTo>
                    <a:lnTo>
                      <a:pt x="815" y="1992"/>
                    </a:lnTo>
                    <a:lnTo>
                      <a:pt x="798" y="1988"/>
                    </a:lnTo>
                    <a:lnTo>
                      <a:pt x="783" y="1982"/>
                    </a:lnTo>
                    <a:lnTo>
                      <a:pt x="766" y="1979"/>
                    </a:lnTo>
                    <a:lnTo>
                      <a:pt x="750" y="1975"/>
                    </a:lnTo>
                    <a:lnTo>
                      <a:pt x="733" y="1969"/>
                    </a:lnTo>
                    <a:lnTo>
                      <a:pt x="718" y="1963"/>
                    </a:lnTo>
                    <a:lnTo>
                      <a:pt x="701" y="1958"/>
                    </a:lnTo>
                    <a:lnTo>
                      <a:pt x="686" y="1952"/>
                    </a:lnTo>
                    <a:lnTo>
                      <a:pt x="669" y="1944"/>
                    </a:lnTo>
                    <a:lnTo>
                      <a:pt x="655" y="1939"/>
                    </a:lnTo>
                    <a:lnTo>
                      <a:pt x="638" y="1931"/>
                    </a:lnTo>
                    <a:lnTo>
                      <a:pt x="623" y="1925"/>
                    </a:lnTo>
                    <a:lnTo>
                      <a:pt x="608" y="1918"/>
                    </a:lnTo>
                    <a:lnTo>
                      <a:pt x="593" y="1910"/>
                    </a:lnTo>
                    <a:lnTo>
                      <a:pt x="577" y="1903"/>
                    </a:lnTo>
                    <a:lnTo>
                      <a:pt x="562" y="1895"/>
                    </a:lnTo>
                    <a:lnTo>
                      <a:pt x="547" y="1885"/>
                    </a:lnTo>
                    <a:lnTo>
                      <a:pt x="532" y="1878"/>
                    </a:lnTo>
                    <a:lnTo>
                      <a:pt x="517" y="1868"/>
                    </a:lnTo>
                    <a:lnTo>
                      <a:pt x="501" y="1859"/>
                    </a:lnTo>
                    <a:lnTo>
                      <a:pt x="488" y="1847"/>
                    </a:lnTo>
                    <a:lnTo>
                      <a:pt x="473" y="1838"/>
                    </a:lnTo>
                    <a:lnTo>
                      <a:pt x="458" y="1828"/>
                    </a:lnTo>
                    <a:lnTo>
                      <a:pt x="444" y="1817"/>
                    </a:lnTo>
                    <a:lnTo>
                      <a:pt x="429" y="1806"/>
                    </a:lnTo>
                    <a:lnTo>
                      <a:pt x="416" y="1794"/>
                    </a:lnTo>
                    <a:lnTo>
                      <a:pt x="401" y="1783"/>
                    </a:lnTo>
                    <a:lnTo>
                      <a:pt x="387" y="1771"/>
                    </a:lnTo>
                    <a:lnTo>
                      <a:pt x="374" y="1758"/>
                    </a:lnTo>
                    <a:lnTo>
                      <a:pt x="361" y="1745"/>
                    </a:lnTo>
                    <a:lnTo>
                      <a:pt x="347" y="1731"/>
                    </a:lnTo>
                    <a:lnTo>
                      <a:pt x="336" y="1720"/>
                    </a:lnTo>
                    <a:lnTo>
                      <a:pt x="321" y="1705"/>
                    </a:lnTo>
                    <a:lnTo>
                      <a:pt x="309" y="1692"/>
                    </a:lnTo>
                    <a:lnTo>
                      <a:pt x="296" y="1676"/>
                    </a:lnTo>
                    <a:lnTo>
                      <a:pt x="285" y="1661"/>
                    </a:lnTo>
                    <a:lnTo>
                      <a:pt x="273" y="1646"/>
                    </a:lnTo>
                    <a:lnTo>
                      <a:pt x="262" y="1631"/>
                    </a:lnTo>
                    <a:lnTo>
                      <a:pt x="250" y="1615"/>
                    </a:lnTo>
                    <a:lnTo>
                      <a:pt x="239" y="1598"/>
                    </a:lnTo>
                    <a:lnTo>
                      <a:pt x="228" y="1581"/>
                    </a:lnTo>
                    <a:lnTo>
                      <a:pt x="216" y="1564"/>
                    </a:lnTo>
                    <a:lnTo>
                      <a:pt x="207" y="1547"/>
                    </a:lnTo>
                    <a:lnTo>
                      <a:pt x="197" y="1530"/>
                    </a:lnTo>
                    <a:lnTo>
                      <a:pt x="186" y="1511"/>
                    </a:lnTo>
                    <a:lnTo>
                      <a:pt x="178" y="1492"/>
                    </a:lnTo>
                    <a:lnTo>
                      <a:pt x="169" y="1473"/>
                    </a:lnTo>
                    <a:lnTo>
                      <a:pt x="159" y="1454"/>
                    </a:lnTo>
                    <a:lnTo>
                      <a:pt x="154" y="1441"/>
                    </a:lnTo>
                    <a:lnTo>
                      <a:pt x="148" y="1429"/>
                    </a:lnTo>
                    <a:lnTo>
                      <a:pt x="142" y="1416"/>
                    </a:lnTo>
                    <a:lnTo>
                      <a:pt x="136" y="1404"/>
                    </a:lnTo>
                    <a:lnTo>
                      <a:pt x="131" y="1391"/>
                    </a:lnTo>
                    <a:lnTo>
                      <a:pt x="125" y="1378"/>
                    </a:lnTo>
                    <a:lnTo>
                      <a:pt x="121" y="1366"/>
                    </a:lnTo>
                    <a:lnTo>
                      <a:pt x="117" y="1355"/>
                    </a:lnTo>
                    <a:lnTo>
                      <a:pt x="112" y="1342"/>
                    </a:lnTo>
                    <a:lnTo>
                      <a:pt x="108" y="1328"/>
                    </a:lnTo>
                    <a:lnTo>
                      <a:pt x="104" y="1315"/>
                    </a:lnTo>
                    <a:lnTo>
                      <a:pt x="100" y="1304"/>
                    </a:lnTo>
                    <a:lnTo>
                      <a:pt x="97" y="1292"/>
                    </a:lnTo>
                    <a:lnTo>
                      <a:pt x="93" y="1281"/>
                    </a:lnTo>
                    <a:lnTo>
                      <a:pt x="91" y="1268"/>
                    </a:lnTo>
                    <a:lnTo>
                      <a:pt x="87" y="1256"/>
                    </a:lnTo>
                    <a:lnTo>
                      <a:pt x="83" y="1245"/>
                    </a:lnTo>
                    <a:lnTo>
                      <a:pt x="81" y="1233"/>
                    </a:lnTo>
                    <a:lnTo>
                      <a:pt x="78" y="1220"/>
                    </a:lnTo>
                    <a:lnTo>
                      <a:pt x="76" y="1209"/>
                    </a:lnTo>
                    <a:lnTo>
                      <a:pt x="74" y="1197"/>
                    </a:lnTo>
                    <a:lnTo>
                      <a:pt x="70" y="1184"/>
                    </a:lnTo>
                    <a:lnTo>
                      <a:pt x="68" y="1173"/>
                    </a:lnTo>
                    <a:lnTo>
                      <a:pt x="68" y="1163"/>
                    </a:lnTo>
                    <a:lnTo>
                      <a:pt x="64" y="1150"/>
                    </a:lnTo>
                    <a:lnTo>
                      <a:pt x="64" y="1138"/>
                    </a:lnTo>
                    <a:lnTo>
                      <a:pt x="62" y="1127"/>
                    </a:lnTo>
                    <a:lnTo>
                      <a:pt x="60" y="1115"/>
                    </a:lnTo>
                    <a:lnTo>
                      <a:pt x="60" y="1106"/>
                    </a:lnTo>
                    <a:lnTo>
                      <a:pt x="59" y="1095"/>
                    </a:lnTo>
                    <a:lnTo>
                      <a:pt x="59" y="1083"/>
                    </a:lnTo>
                    <a:lnTo>
                      <a:pt x="59" y="1072"/>
                    </a:lnTo>
                    <a:lnTo>
                      <a:pt x="59" y="1060"/>
                    </a:lnTo>
                    <a:lnTo>
                      <a:pt x="57" y="1049"/>
                    </a:lnTo>
                    <a:lnTo>
                      <a:pt x="57" y="1038"/>
                    </a:lnTo>
                    <a:lnTo>
                      <a:pt x="57" y="1026"/>
                    </a:lnTo>
                    <a:lnTo>
                      <a:pt x="57" y="1015"/>
                    </a:lnTo>
                    <a:lnTo>
                      <a:pt x="57" y="1003"/>
                    </a:lnTo>
                    <a:lnTo>
                      <a:pt x="57" y="992"/>
                    </a:lnTo>
                    <a:lnTo>
                      <a:pt x="57" y="982"/>
                    </a:lnTo>
                    <a:lnTo>
                      <a:pt x="57" y="971"/>
                    </a:lnTo>
                    <a:lnTo>
                      <a:pt x="57" y="960"/>
                    </a:lnTo>
                    <a:lnTo>
                      <a:pt x="59" y="950"/>
                    </a:lnTo>
                    <a:lnTo>
                      <a:pt x="59" y="939"/>
                    </a:lnTo>
                    <a:lnTo>
                      <a:pt x="59" y="927"/>
                    </a:lnTo>
                    <a:lnTo>
                      <a:pt x="60" y="918"/>
                    </a:lnTo>
                    <a:lnTo>
                      <a:pt x="60" y="906"/>
                    </a:lnTo>
                    <a:lnTo>
                      <a:pt x="62" y="899"/>
                    </a:lnTo>
                    <a:lnTo>
                      <a:pt x="62" y="887"/>
                    </a:lnTo>
                    <a:lnTo>
                      <a:pt x="64" y="876"/>
                    </a:lnTo>
                    <a:lnTo>
                      <a:pt x="66" y="866"/>
                    </a:lnTo>
                    <a:lnTo>
                      <a:pt x="68" y="855"/>
                    </a:lnTo>
                    <a:lnTo>
                      <a:pt x="70" y="846"/>
                    </a:lnTo>
                    <a:lnTo>
                      <a:pt x="72" y="836"/>
                    </a:lnTo>
                    <a:lnTo>
                      <a:pt x="74" y="825"/>
                    </a:lnTo>
                    <a:lnTo>
                      <a:pt x="76" y="815"/>
                    </a:lnTo>
                    <a:lnTo>
                      <a:pt x="78" y="806"/>
                    </a:lnTo>
                    <a:lnTo>
                      <a:pt x="79" y="796"/>
                    </a:lnTo>
                    <a:lnTo>
                      <a:pt x="81" y="785"/>
                    </a:lnTo>
                    <a:lnTo>
                      <a:pt x="85" y="775"/>
                    </a:lnTo>
                    <a:lnTo>
                      <a:pt x="87" y="766"/>
                    </a:lnTo>
                    <a:lnTo>
                      <a:pt x="91" y="758"/>
                    </a:lnTo>
                    <a:lnTo>
                      <a:pt x="93" y="747"/>
                    </a:lnTo>
                    <a:lnTo>
                      <a:pt x="97" y="739"/>
                    </a:lnTo>
                    <a:lnTo>
                      <a:pt x="100" y="718"/>
                    </a:lnTo>
                    <a:lnTo>
                      <a:pt x="106" y="699"/>
                    </a:lnTo>
                    <a:lnTo>
                      <a:pt x="112" y="682"/>
                    </a:lnTo>
                    <a:lnTo>
                      <a:pt x="117" y="665"/>
                    </a:lnTo>
                    <a:lnTo>
                      <a:pt x="123" y="646"/>
                    </a:lnTo>
                    <a:lnTo>
                      <a:pt x="131" y="629"/>
                    </a:lnTo>
                    <a:lnTo>
                      <a:pt x="136" y="612"/>
                    </a:lnTo>
                    <a:lnTo>
                      <a:pt x="146" y="595"/>
                    </a:lnTo>
                    <a:lnTo>
                      <a:pt x="152" y="577"/>
                    </a:lnTo>
                    <a:lnTo>
                      <a:pt x="159" y="562"/>
                    </a:lnTo>
                    <a:lnTo>
                      <a:pt x="169" y="545"/>
                    </a:lnTo>
                    <a:lnTo>
                      <a:pt x="176" y="530"/>
                    </a:lnTo>
                    <a:lnTo>
                      <a:pt x="184" y="513"/>
                    </a:lnTo>
                    <a:lnTo>
                      <a:pt x="192" y="498"/>
                    </a:lnTo>
                    <a:lnTo>
                      <a:pt x="201" y="482"/>
                    </a:lnTo>
                    <a:lnTo>
                      <a:pt x="211" y="469"/>
                    </a:lnTo>
                    <a:lnTo>
                      <a:pt x="218" y="454"/>
                    </a:lnTo>
                    <a:lnTo>
                      <a:pt x="228" y="439"/>
                    </a:lnTo>
                    <a:lnTo>
                      <a:pt x="235" y="425"/>
                    </a:lnTo>
                    <a:lnTo>
                      <a:pt x="245" y="412"/>
                    </a:lnTo>
                    <a:lnTo>
                      <a:pt x="252" y="397"/>
                    </a:lnTo>
                    <a:lnTo>
                      <a:pt x="262" y="384"/>
                    </a:lnTo>
                    <a:lnTo>
                      <a:pt x="271" y="370"/>
                    </a:lnTo>
                    <a:lnTo>
                      <a:pt x="281" y="359"/>
                    </a:lnTo>
                    <a:lnTo>
                      <a:pt x="290" y="346"/>
                    </a:lnTo>
                    <a:lnTo>
                      <a:pt x="300" y="334"/>
                    </a:lnTo>
                    <a:lnTo>
                      <a:pt x="308" y="321"/>
                    </a:lnTo>
                    <a:lnTo>
                      <a:pt x="317" y="309"/>
                    </a:lnTo>
                    <a:lnTo>
                      <a:pt x="327" y="300"/>
                    </a:lnTo>
                    <a:lnTo>
                      <a:pt x="336" y="288"/>
                    </a:lnTo>
                    <a:lnTo>
                      <a:pt x="346" y="277"/>
                    </a:lnTo>
                    <a:lnTo>
                      <a:pt x="355" y="268"/>
                    </a:lnTo>
                    <a:lnTo>
                      <a:pt x="365" y="256"/>
                    </a:lnTo>
                    <a:lnTo>
                      <a:pt x="372" y="245"/>
                    </a:lnTo>
                    <a:lnTo>
                      <a:pt x="380" y="235"/>
                    </a:lnTo>
                    <a:lnTo>
                      <a:pt x="389" y="226"/>
                    </a:lnTo>
                    <a:lnTo>
                      <a:pt x="397" y="218"/>
                    </a:lnTo>
                    <a:lnTo>
                      <a:pt x="404" y="209"/>
                    </a:lnTo>
                    <a:lnTo>
                      <a:pt x="414" y="199"/>
                    </a:lnTo>
                    <a:lnTo>
                      <a:pt x="422" y="192"/>
                    </a:lnTo>
                    <a:lnTo>
                      <a:pt x="429" y="184"/>
                    </a:lnTo>
                    <a:lnTo>
                      <a:pt x="435" y="176"/>
                    </a:lnTo>
                    <a:lnTo>
                      <a:pt x="442" y="169"/>
                    </a:lnTo>
                    <a:lnTo>
                      <a:pt x="450" y="161"/>
                    </a:lnTo>
                    <a:lnTo>
                      <a:pt x="458" y="155"/>
                    </a:lnTo>
                    <a:lnTo>
                      <a:pt x="465" y="150"/>
                    </a:lnTo>
                    <a:lnTo>
                      <a:pt x="471" y="144"/>
                    </a:lnTo>
                    <a:lnTo>
                      <a:pt x="479" y="138"/>
                    </a:lnTo>
                    <a:lnTo>
                      <a:pt x="482" y="133"/>
                    </a:lnTo>
                    <a:lnTo>
                      <a:pt x="488" y="127"/>
                    </a:lnTo>
                    <a:lnTo>
                      <a:pt x="494" y="123"/>
                    </a:lnTo>
                    <a:lnTo>
                      <a:pt x="499" y="119"/>
                    </a:lnTo>
                    <a:lnTo>
                      <a:pt x="507" y="110"/>
                    </a:lnTo>
                    <a:lnTo>
                      <a:pt x="517" y="104"/>
                    </a:lnTo>
                    <a:lnTo>
                      <a:pt x="522" y="98"/>
                    </a:lnTo>
                    <a:lnTo>
                      <a:pt x="526" y="96"/>
                    </a:lnTo>
                    <a:lnTo>
                      <a:pt x="530" y="95"/>
                    </a:lnTo>
                    <a:lnTo>
                      <a:pt x="532" y="95"/>
                    </a:lnTo>
                    <a:lnTo>
                      <a:pt x="562" y="138"/>
                    </a:lnTo>
                    <a:lnTo>
                      <a:pt x="621" y="7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179" name="Line 84"/>
            <p:cNvSpPr>
              <a:spLocks noChangeShapeType="1"/>
            </p:cNvSpPr>
            <p:nvPr/>
          </p:nvSpPr>
          <p:spPr bwMode="auto">
            <a:xfrm>
              <a:off x="1872" y="1728"/>
              <a:ext cx="576" cy="1056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88"/>
          <p:cNvGrpSpPr>
            <a:grpSpLocks/>
          </p:cNvGrpSpPr>
          <p:nvPr/>
        </p:nvGrpSpPr>
        <p:grpSpPr bwMode="auto">
          <a:xfrm>
            <a:off x="6929438" y="4267200"/>
            <a:ext cx="2214562" cy="2214563"/>
            <a:chOff x="3888" y="1632"/>
            <a:chExt cx="1395" cy="1395"/>
          </a:xfrm>
        </p:grpSpPr>
        <p:pic>
          <p:nvPicPr>
            <p:cNvPr id="7176" name="Picture 7" descr="j033511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88" y="1632"/>
              <a:ext cx="1395" cy="13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77" name="Line 86"/>
            <p:cNvSpPr>
              <a:spLocks noChangeShapeType="1"/>
            </p:cNvSpPr>
            <p:nvPr/>
          </p:nvSpPr>
          <p:spPr bwMode="auto">
            <a:xfrm>
              <a:off x="4608" y="1968"/>
              <a:ext cx="0" cy="768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cxnSp>
        <p:nvCxnSpPr>
          <p:cNvPr id="84" name="Straight Connector 83"/>
          <p:cNvCxnSpPr/>
          <p:nvPr/>
        </p:nvCxnSpPr>
        <p:spPr>
          <a:xfrm rot="5400000">
            <a:off x="-36512" y="3390900"/>
            <a:ext cx="6856412" cy="777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>
            <a:spLocks noChangeArrowheads="1"/>
          </p:cNvSpPr>
          <p:nvPr/>
        </p:nvSpPr>
        <p:spPr bwMode="auto">
          <a:xfrm>
            <a:off x="3657600" y="1066800"/>
            <a:ext cx="4724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800"/>
              <a:t> Tilted 23 ½ degrees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3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10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21" grpId="0"/>
      <p:bldP spid="8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381000"/>
            <a:ext cx="2819400" cy="5745163"/>
          </a:xfrm>
        </p:spPr>
        <p:txBody>
          <a:bodyPr/>
          <a:lstStyle/>
          <a:p>
            <a:pPr eaLnBrk="1" hangingPunct="1"/>
            <a:r>
              <a:rPr lang="en-US" smtClean="0"/>
              <a:t>The Earth keeps its tilt as it revolves</a:t>
            </a:r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5562600" y="4114800"/>
            <a:ext cx="2259013" cy="2743200"/>
            <a:chOff x="3504" y="1776"/>
            <a:chExt cx="1423" cy="1728"/>
          </a:xfrm>
        </p:grpSpPr>
        <p:sp>
          <p:nvSpPr>
            <p:cNvPr id="8204" name="Line 12"/>
            <p:cNvSpPr>
              <a:spLocks noChangeShapeType="1"/>
            </p:cNvSpPr>
            <p:nvPr/>
          </p:nvSpPr>
          <p:spPr bwMode="auto">
            <a:xfrm>
              <a:off x="4176" y="2784"/>
              <a:ext cx="48" cy="72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05" name="Line 13"/>
            <p:cNvSpPr>
              <a:spLocks noChangeShapeType="1"/>
            </p:cNvSpPr>
            <p:nvPr/>
          </p:nvSpPr>
          <p:spPr bwMode="auto">
            <a:xfrm flipH="1">
              <a:off x="4512" y="2256"/>
              <a:ext cx="384" cy="67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06" name="Line 14"/>
            <p:cNvSpPr>
              <a:spLocks noChangeShapeType="1"/>
            </p:cNvSpPr>
            <p:nvPr/>
          </p:nvSpPr>
          <p:spPr bwMode="auto">
            <a:xfrm>
              <a:off x="3552" y="2304"/>
              <a:ext cx="336" cy="57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07" name="Line 15"/>
            <p:cNvSpPr>
              <a:spLocks noChangeShapeType="1"/>
            </p:cNvSpPr>
            <p:nvPr/>
          </p:nvSpPr>
          <p:spPr bwMode="auto">
            <a:xfrm flipH="1">
              <a:off x="4176" y="1776"/>
              <a:ext cx="96" cy="62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8208" name="Picture 20" descr="j023727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504" y="1872"/>
              <a:ext cx="1423" cy="14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309" name="Text Box 21"/>
          <p:cNvSpPr txBox="1">
            <a:spLocks noChangeArrowheads="1"/>
          </p:cNvSpPr>
          <p:nvPr/>
        </p:nvSpPr>
        <p:spPr bwMode="auto">
          <a:xfrm>
            <a:off x="6019800" y="3124200"/>
            <a:ext cx="1447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not</a:t>
            </a:r>
          </a:p>
        </p:txBody>
      </p:sp>
      <p:grpSp>
        <p:nvGrpSpPr>
          <p:cNvPr id="3" name="Group 31"/>
          <p:cNvGrpSpPr>
            <a:grpSpLocks/>
          </p:cNvGrpSpPr>
          <p:nvPr/>
        </p:nvGrpSpPr>
        <p:grpSpPr bwMode="auto">
          <a:xfrm>
            <a:off x="5486400" y="381000"/>
            <a:ext cx="2259013" cy="2438400"/>
            <a:chOff x="624" y="2016"/>
            <a:chExt cx="1423" cy="1536"/>
          </a:xfrm>
        </p:grpSpPr>
        <p:pic>
          <p:nvPicPr>
            <p:cNvPr id="8199" name="Picture 25" descr="j023727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24" y="2064"/>
              <a:ext cx="1423" cy="14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00" name="Line 27"/>
            <p:cNvSpPr>
              <a:spLocks noChangeShapeType="1"/>
            </p:cNvSpPr>
            <p:nvPr/>
          </p:nvSpPr>
          <p:spPr bwMode="auto">
            <a:xfrm>
              <a:off x="1200" y="2016"/>
              <a:ext cx="24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01" name="Line 28"/>
            <p:cNvSpPr>
              <a:spLocks noChangeShapeType="1"/>
            </p:cNvSpPr>
            <p:nvPr/>
          </p:nvSpPr>
          <p:spPr bwMode="auto">
            <a:xfrm>
              <a:off x="1728" y="2592"/>
              <a:ext cx="288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02" name="Line 29"/>
            <p:cNvSpPr>
              <a:spLocks noChangeShapeType="1"/>
            </p:cNvSpPr>
            <p:nvPr/>
          </p:nvSpPr>
          <p:spPr bwMode="auto">
            <a:xfrm>
              <a:off x="672" y="2544"/>
              <a:ext cx="24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03" name="Line 30"/>
            <p:cNvSpPr>
              <a:spLocks noChangeShapeType="1"/>
            </p:cNvSpPr>
            <p:nvPr/>
          </p:nvSpPr>
          <p:spPr bwMode="auto">
            <a:xfrm>
              <a:off x="1200" y="3072"/>
              <a:ext cx="288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cxnSp>
        <p:nvCxnSpPr>
          <p:cNvPr id="19" name="Straight Connector 18"/>
          <p:cNvCxnSpPr/>
          <p:nvPr/>
        </p:nvCxnSpPr>
        <p:spPr>
          <a:xfrm rot="5400000">
            <a:off x="-190500" y="3390900"/>
            <a:ext cx="68580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3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381000"/>
            <a:ext cx="2667000" cy="5745163"/>
          </a:xfrm>
        </p:spPr>
        <p:txBody>
          <a:bodyPr/>
          <a:lstStyle/>
          <a:p>
            <a:pPr eaLnBrk="1" hangingPunct="1"/>
            <a:r>
              <a:rPr lang="en-US" smtClean="0"/>
              <a:t>Tilted toward the sun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800600" y="457200"/>
            <a:ext cx="4038600" cy="5211763"/>
          </a:xfrm>
        </p:spPr>
        <p:txBody>
          <a:bodyPr/>
          <a:lstStyle/>
          <a:p>
            <a:pPr eaLnBrk="1" hangingPunct="1"/>
            <a:r>
              <a:rPr lang="en-US" smtClean="0"/>
              <a:t>Hemisphere gets more direct light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cxnSp>
        <p:nvCxnSpPr>
          <p:cNvPr id="8" name="Straight Connector 7"/>
          <p:cNvCxnSpPr/>
          <p:nvPr/>
        </p:nvCxnSpPr>
        <p:spPr>
          <a:xfrm rot="5400000">
            <a:off x="-342900" y="3390900"/>
            <a:ext cx="68580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43" name="Picture 7" descr="07seasons-closeup-summer-flashligh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514600"/>
            <a:ext cx="7058025" cy="403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457200"/>
            <a:ext cx="2743200" cy="5668963"/>
          </a:xfrm>
        </p:spPr>
        <p:txBody>
          <a:bodyPr/>
          <a:lstStyle/>
          <a:p>
            <a:pPr eaLnBrk="1" hangingPunct="1"/>
            <a:r>
              <a:rPr lang="en-US" smtClean="0"/>
              <a:t>Tilted away from the sun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381000"/>
            <a:ext cx="4038600" cy="5745163"/>
          </a:xfrm>
        </p:spPr>
        <p:txBody>
          <a:bodyPr/>
          <a:lstStyle/>
          <a:p>
            <a:pPr eaLnBrk="1" hangingPunct="1"/>
            <a:r>
              <a:rPr lang="en-US" smtClean="0"/>
              <a:t>Hemisphere gets less direct light</a:t>
            </a:r>
          </a:p>
        </p:txBody>
      </p:sp>
      <p:cxnSp>
        <p:nvCxnSpPr>
          <p:cNvPr id="8" name="Straight Connector 7"/>
          <p:cNvCxnSpPr/>
          <p:nvPr/>
        </p:nvCxnSpPr>
        <p:spPr>
          <a:xfrm rot="5400000">
            <a:off x="-228599" y="3429000"/>
            <a:ext cx="6858000" cy="31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680" name="Picture 8" descr="07seasons-closeup-winter-flashligh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2514600"/>
            <a:ext cx="7286625" cy="416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8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XPANDSHOWBAR" val="True"/>
  <p:tag name="ANSWERNOWTEXT" val="Answer Now"/>
  <p:tag name="RESPTABLESTYLE" val="0"/>
  <p:tag name="ALLOWDUPLICATES" val="False"/>
  <p:tag name="AUTOADVANCE" val="False"/>
  <p:tag name="STDCHART" val="1"/>
  <p:tag name="BUBBLENAMEVISIBLE" val="True"/>
  <p:tag name="DEFAULTNUMTEAMS" val="5"/>
  <p:tag name="CUSTOMCELLBACKCOLOR2" val="-13395457"/>
  <p:tag name="DISPLAYNAME" val="True"/>
  <p:tag name="GRIDROTATIONINTERVAL" val="2"/>
  <p:tag name="POLLINGCYCLE" val="2"/>
  <p:tag name="INCLUDENONRESPONDERS" val="False"/>
  <p:tag name="ALLOWUSERFEEDBACK" val="True"/>
  <p:tag name="REALTIMEBACKUPPATH" val="(None)"/>
  <p:tag name="ADVANCEDSETTINGSVIEW" val="False"/>
  <p:tag name="USESECONDARYMONITOR" val="True"/>
  <p:tag name="RESPCOUNTERSTYLE" val="0"/>
  <p:tag name="NUMRESPONSES" val="1"/>
  <p:tag name="REVIEWONLY" val="False"/>
  <p:tag name="TEAMSINLEADERBOARD" val="5"/>
  <p:tag name="BUBBLEGROUPING" val="3"/>
  <p:tag name="CUSTOMCELLBACKCOLOR3" val="-268652"/>
  <p:tag name="DISPLAYDEVICEID" val="True"/>
  <p:tag name="GRIDPOSITION" val="1"/>
  <p:tag name="MULTIRESPDIVISOR" val="1"/>
  <p:tag name="INCORRECTPOINTVALUE" val="0"/>
  <p:tag name="CHARTSCALE" val="True"/>
  <p:tag name="BULLETTYPE" val="3"/>
  <p:tag name="COUNTDOWNSECONDS" val="10"/>
  <p:tag name="CHARTVALUEFORMAT" val="0%"/>
  <p:tag name="MAXRESPONDERS" val="5"/>
  <p:tag name="CUSTOMCELLFORECOLOR" val="-16777216"/>
  <p:tag name="DISPLAYDEVICENUMBER" val="True"/>
  <p:tag name="CHARTCOLORS" val="0"/>
  <p:tag name="INCLUDEPPT" val="True"/>
  <p:tag name="AUTOADJUSTPARTRANGE" val="True"/>
  <p:tag name="ANSWERNOWSTYLE" val="-1"/>
  <p:tag name="BACKUPSESSIONS" val="True"/>
  <p:tag name="PARTICIPANTSINLEADERBOARD" val="5"/>
  <p:tag name="CUSTOMCELLBACKCOLOR1" val="-657956"/>
  <p:tag name="AUTOSIZEGRID" val="True"/>
  <p:tag name="PARTLISTDEFAULT" val="0"/>
  <p:tag name="TPVERSION" val="2006"/>
  <p:tag name="RESPCOUNTERFORMAT" val="0"/>
  <p:tag name="AUTOUPDATEALIASES" val="True"/>
  <p:tag name="CUSTOMCELLBACKCOLOR4" val="-8355712"/>
  <p:tag name="CHARTLABELS" val="0"/>
  <p:tag name="ZEROBASED" val="False"/>
  <p:tag name="INPUTSOURCE" val="1"/>
  <p:tag name="BUBBLEVALUEFORMAT" val="0.0"/>
  <p:tag name="GRIDSIZE" val="{Width=800, Height=600}"/>
  <p:tag name="POWERPOINTVERSION" val="12.0"/>
  <p:tag name="ROTATIONINTERVAL" val="2"/>
  <p:tag name="GRIDOPACITY" val="90"/>
  <p:tag name="SHOWBARVISIBLE" val="True"/>
  <p:tag name="CUSTOMGRIDBACKCOLOR" val="-2830136"/>
  <p:tag name="REALTIMEBACKUP" val="False"/>
  <p:tag name="USESCHEMECOLORS" val="True"/>
  <p:tag name="BACKUPMAINTENANCE" val="7"/>
  <p:tag name="COUNTDOWNSTYLE" val="-1"/>
  <p:tag name="BUBBLESIZEVISIBLE" val="True"/>
  <p:tag name="CORRECTPOINTVALUE" val="100"/>
  <p:tag name="RESETCHARTS" val="True"/>
  <p:tag name="DELIMITERS" val="3.1"/>
  <p:tag name="INCLUDESESSION" val="Tru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145</Words>
  <Application>Microsoft Office PowerPoint</Application>
  <PresentationFormat>On-screen Show (4:3)</PresentationFormat>
  <Paragraphs>45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Default Design</vt:lpstr>
      <vt:lpstr>The Revolution of the Earth</vt:lpstr>
      <vt:lpstr>Revolution of the Earth</vt:lpstr>
      <vt:lpstr>The Reason for the Seasons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Revolution of the Earth</dc:title>
  <dc:creator>Jean Kavanagh</dc:creator>
  <cp:lastModifiedBy>Jean Kavanagh</cp:lastModifiedBy>
  <cp:revision>35</cp:revision>
  <dcterms:created xsi:type="dcterms:W3CDTF">2007-07-12T19:14:50Z</dcterms:created>
  <dcterms:modified xsi:type="dcterms:W3CDTF">2010-02-22T17:25:52Z</dcterms:modified>
</cp:coreProperties>
</file>